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40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934200" y="4343400"/>
            <a:ext cx="15240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V="1">
            <a:off x="7315200" y="4495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315200" y="4572000"/>
            <a:ext cx="990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172200" y="4572000"/>
            <a:ext cx="609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172200" y="4572000"/>
            <a:ext cx="4572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05800" y="4267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Spurious/Unwanted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934200" y="38100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96200" y="36576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B050"/>
                </a:solidFill>
              </a:rPr>
              <a:t>Needed signal @ 1955Mhz or center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24400" y="3886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Spurious/Unwanted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VV1006</cp:lastModifiedBy>
  <cp:revision>4</cp:revision>
  <dcterms:created xsi:type="dcterms:W3CDTF">2006-08-16T00:00:00Z</dcterms:created>
  <dcterms:modified xsi:type="dcterms:W3CDTF">2013-09-09T22:01:50Z</dcterms:modified>
</cp:coreProperties>
</file>