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6792-E8FA-464B-9D56-D4F35F283EF0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0151-D6B6-4119-A1E5-20B885B45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6792-E8FA-464B-9D56-D4F35F283EF0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0151-D6B6-4119-A1E5-20B885B45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6792-E8FA-464B-9D56-D4F35F283EF0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0151-D6B6-4119-A1E5-20B885B45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6792-E8FA-464B-9D56-D4F35F283EF0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0151-D6B6-4119-A1E5-20B885B45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6792-E8FA-464B-9D56-D4F35F283EF0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0151-D6B6-4119-A1E5-20B885B45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6792-E8FA-464B-9D56-D4F35F283EF0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0151-D6B6-4119-A1E5-20B885B45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6792-E8FA-464B-9D56-D4F35F283EF0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0151-D6B6-4119-A1E5-20B885B45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6792-E8FA-464B-9D56-D4F35F283EF0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0151-D6B6-4119-A1E5-20B885B45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6792-E8FA-464B-9D56-D4F35F283EF0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0151-D6B6-4119-A1E5-20B885B45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6792-E8FA-464B-9D56-D4F35F283EF0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0151-D6B6-4119-A1E5-20B885B45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6792-E8FA-464B-9D56-D4F35F283EF0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0151-D6B6-4119-A1E5-20B885B45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06792-E8FA-464B-9D56-D4F35F283EF0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0151-D6B6-4119-A1E5-20B885B45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Texas Instruments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Badri</dc:creator>
  <cp:lastModifiedBy>Badri</cp:lastModifiedBy>
  <cp:revision>1</cp:revision>
  <dcterms:created xsi:type="dcterms:W3CDTF">2014-04-26T05:25:52Z</dcterms:created>
  <dcterms:modified xsi:type="dcterms:W3CDTF">2014-04-26T05:31:00Z</dcterms:modified>
</cp:coreProperties>
</file>