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4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0A7FB-4D7A-4DDA-8513-697E56B37461}" type="datetimeFigureOut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D9D4-6119-4E74-82AA-C5D2344A1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759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0A7FB-4D7A-4DDA-8513-697E56B37461}" type="datetimeFigureOut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D9D4-6119-4E74-82AA-C5D2344A1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08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0A7FB-4D7A-4DDA-8513-697E56B37461}" type="datetimeFigureOut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D9D4-6119-4E74-82AA-C5D2344A1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56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0A7FB-4D7A-4DDA-8513-697E56B37461}" type="datetimeFigureOut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D9D4-6119-4E74-82AA-C5D2344A1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396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0A7FB-4D7A-4DDA-8513-697E56B37461}" type="datetimeFigureOut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D9D4-6119-4E74-82AA-C5D2344A1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8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0A7FB-4D7A-4DDA-8513-697E56B37461}" type="datetimeFigureOut">
              <a:rPr lang="en-US" smtClean="0"/>
              <a:t>6/10/2014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D9D4-6119-4E74-82AA-C5D2344A1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438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0A7FB-4D7A-4DDA-8513-697E56B37461}" type="datetimeFigureOut">
              <a:rPr lang="en-US" smtClean="0"/>
              <a:t>6/10/2014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D9D4-6119-4E74-82AA-C5D2344A1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253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0A7FB-4D7A-4DDA-8513-697E56B37461}" type="datetimeFigureOut">
              <a:rPr lang="en-US" smtClean="0"/>
              <a:t>6/10/2014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D9D4-6119-4E74-82AA-C5D2344A1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089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0A7FB-4D7A-4DDA-8513-697E56B37461}" type="datetimeFigureOut">
              <a:rPr lang="en-US" smtClean="0"/>
              <a:t>6/10/2014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D9D4-6119-4E74-82AA-C5D2344A1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739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0A7FB-4D7A-4DDA-8513-697E56B37461}" type="datetimeFigureOut">
              <a:rPr lang="en-US" smtClean="0"/>
              <a:t>6/10/2014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D9D4-6119-4E74-82AA-C5D2344A1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78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0A7FB-4D7A-4DDA-8513-697E56B37461}" type="datetimeFigureOut">
              <a:rPr lang="en-US" smtClean="0"/>
              <a:t>6/10/2014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D9D4-6119-4E74-82AA-C5D2344A1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65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0A7FB-4D7A-4DDA-8513-697E56B37461}" type="datetimeFigureOut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CD9D4-6119-4E74-82AA-C5D2344A1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154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1" descr="image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4" y="518870"/>
            <a:ext cx="9810144" cy="5881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6639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</dc:creator>
  <cp:lastModifiedBy>eli</cp:lastModifiedBy>
  <cp:revision>1</cp:revision>
  <dcterms:created xsi:type="dcterms:W3CDTF">2014-06-10T16:52:24Z</dcterms:created>
  <dcterms:modified xsi:type="dcterms:W3CDTF">2014-06-10T16:53:27Z</dcterms:modified>
</cp:coreProperties>
</file>