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80" y="-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9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7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1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5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9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7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1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7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96103-D4AD-4B10-A5F3-419708F3BC4F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BBC02-069D-40B7-944E-FCBD70CED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8501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25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 User</dc:creator>
  <cp:lastModifiedBy>TI User</cp:lastModifiedBy>
  <cp:revision>4</cp:revision>
  <dcterms:created xsi:type="dcterms:W3CDTF">2018-05-07T18:28:11Z</dcterms:created>
  <dcterms:modified xsi:type="dcterms:W3CDTF">2018-05-08T16:38:48Z</dcterms:modified>
</cp:coreProperties>
</file>