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7"/>
  </p:notesMasterIdLst>
  <p:handoutMasterIdLst>
    <p:handoutMasterId r:id="rId8"/>
  </p:handoutMasterIdLst>
  <p:sldIdLst>
    <p:sldId id="419" r:id="rId2"/>
    <p:sldId id="474" r:id="rId3"/>
    <p:sldId id="475" r:id="rId4"/>
    <p:sldId id="477" r:id="rId5"/>
    <p:sldId id="476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9900"/>
    <a:srgbClr val="ECF2B8"/>
    <a:srgbClr val="CC2A28"/>
    <a:srgbClr val="E8EAF6"/>
    <a:srgbClr val="EE0000"/>
    <a:srgbClr val="FF990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724" autoAdjust="0"/>
  </p:normalViewPr>
  <p:slideViewPr>
    <p:cSldViewPr>
      <p:cViewPr>
        <p:scale>
          <a:sx n="110" d="100"/>
          <a:sy n="110" d="100"/>
        </p:scale>
        <p:origin x="-715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323BBD-F253-44E2-A12F-AB09993F5D1C}" type="datetimeFigureOut">
              <a:rPr lang="en-US" smtClean="0"/>
              <a:pPr/>
              <a:t>12/21/2017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D237AE-293E-4C97-9CB7-B91B1B79117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2465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85F095F-6F69-4CC2-B477-E2C26DFF6825}" type="datetimeFigureOut">
              <a:rPr lang="en-US"/>
              <a:pPr>
                <a:defRPr/>
              </a:pPr>
              <a:t>12/21/2017</a:t>
            </a:fld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1E63415B-0B3D-487A-8257-502640B167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2272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339F-FB65-47BE-98AD-7625385D4C9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339F-FB65-47BE-98AD-7625385D4C9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339F-FB65-47BE-98AD-7625385D4C99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339F-FB65-47BE-98AD-7625385D4C99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00339F-FB65-47BE-98AD-7625385D4C9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c_revRed_rgb_powerpoin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6418263"/>
            <a:ext cx="113665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338138" y="6330950"/>
            <a:ext cx="8462962" cy="461963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42900" y="1943100"/>
            <a:ext cx="8458200" cy="1470025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198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42900" y="3698875"/>
            <a:ext cx="8458200" cy="14859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6"/>
          <p:cNvSpPr>
            <a:spLocks noChangeArrowheads="1"/>
          </p:cNvSpPr>
          <p:nvPr userDrawn="1"/>
        </p:nvSpPr>
        <p:spPr bwMode="auto">
          <a:xfrm>
            <a:off x="228600" y="6324600"/>
            <a:ext cx="876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5" name="Picture 8" descr="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4875" y="6393244"/>
            <a:ext cx="1431925" cy="33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1"/>
          <p:cNvSpPr txBox="1">
            <a:spLocks noChangeArrowheads="1"/>
          </p:cNvSpPr>
          <p:nvPr userDrawn="1"/>
        </p:nvSpPr>
        <p:spPr bwMode="auto">
          <a:xfrm>
            <a:off x="203200" y="6565900"/>
            <a:ext cx="2533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i="1" dirty="0">
                <a:solidFill>
                  <a:srgbClr val="000000"/>
                </a:solidFill>
                <a:latin typeface="Arial" charset="0"/>
              </a:rPr>
              <a:t>TI Information – Selective Disclosure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83400" y="6380231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8A753A-94B0-4096-B994-5D828AA1CE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31775" y="142875"/>
            <a:ext cx="8458200" cy="814388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219075" y="1185862"/>
            <a:ext cx="8739395" cy="4910137"/>
          </a:xfrm>
          <a:prstGeom prst="rect">
            <a:avLst/>
          </a:prstGeom>
        </p:spPr>
        <p:txBody>
          <a:bodyPr/>
          <a:lstStyle>
            <a:lvl1pPr marL="225425" indent="-225425"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6"/>
          <p:cNvSpPr>
            <a:spLocks noChangeArrowheads="1"/>
          </p:cNvSpPr>
          <p:nvPr userDrawn="1"/>
        </p:nvSpPr>
        <p:spPr bwMode="auto">
          <a:xfrm>
            <a:off x="228600" y="6324600"/>
            <a:ext cx="8763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pic>
        <p:nvPicPr>
          <p:cNvPr id="5" name="Picture 8" descr="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4875" y="6393244"/>
            <a:ext cx="1431925" cy="33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31"/>
          <p:cNvSpPr txBox="1">
            <a:spLocks noChangeArrowheads="1"/>
          </p:cNvSpPr>
          <p:nvPr userDrawn="1"/>
        </p:nvSpPr>
        <p:spPr bwMode="auto">
          <a:xfrm>
            <a:off x="203200" y="6565900"/>
            <a:ext cx="2533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900" i="1" dirty="0">
                <a:solidFill>
                  <a:srgbClr val="000000"/>
                </a:solidFill>
                <a:latin typeface="Arial" charset="0"/>
              </a:rPr>
              <a:t>TI Information – Selective Disclosure</a:t>
            </a: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83400" y="6380231"/>
            <a:ext cx="21336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18A753A-94B0-4096-B994-5D828AA1CE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31775" y="142875"/>
            <a:ext cx="8458200" cy="814388"/>
          </a:xfrm>
          <a:prstGeom prst="rect">
            <a:avLst/>
          </a:prstGeom>
        </p:spPr>
        <p:txBody>
          <a:bodyPr anchor="ctr"/>
          <a:lstStyle>
            <a:lvl1pPr algn="l">
              <a:defRPr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781800" y="57150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4444645-0DC7-45F1-BE35-7307A764CC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2" r:id="rId2"/>
    <p:sldLayoutId id="2147483755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142875"/>
            <a:ext cx="7315200" cy="814388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7" name="Text Placeholder 26"/>
          <p:cNvSpPr>
            <a:spLocks/>
          </p:cNvSpPr>
          <p:nvPr/>
        </p:nvSpPr>
        <p:spPr bwMode="auto">
          <a:xfrm>
            <a:off x="228600" y="1066800"/>
            <a:ext cx="879841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en-US" sz="1600" b="1" dirty="0" smtClean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83400" y="6380231"/>
            <a:ext cx="2133600" cy="365125"/>
          </a:xfrm>
        </p:spPr>
        <p:txBody>
          <a:bodyPr/>
          <a:lstStyle/>
          <a:p>
            <a:fld id="{8A0A14C9-A556-47D4-B1AE-B195B85DD980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29000" y="3896380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David Chin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3505200" y="4572000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July-26-2013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2433935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Nano Module SMT Guideline </a:t>
            </a:r>
            <a:br>
              <a:rPr lang="en-US" sz="3600" b="1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FF0000"/>
                </a:solidFill>
              </a:rPr>
              <a:t/>
            </a:r>
            <a:br>
              <a:rPr lang="en-US" sz="3600" b="1" dirty="0" smtClean="0">
                <a:solidFill>
                  <a:srgbClr val="FF0000"/>
                </a:solidFill>
              </a:rPr>
            </a:b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391400" y="0"/>
            <a:ext cx="17526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45223"/>
            <a:ext cx="7315200" cy="814388"/>
          </a:xfrm>
        </p:spPr>
        <p:txBody>
          <a:bodyPr/>
          <a:lstStyle/>
          <a:p>
            <a:r>
              <a:rPr lang="en-US" sz="2400" dirty="0" smtClean="0"/>
              <a:t>Nano Modules SMT Guideline - Summary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7" name="Text Placeholder 26"/>
          <p:cNvSpPr>
            <a:spLocks/>
          </p:cNvSpPr>
          <p:nvPr/>
        </p:nvSpPr>
        <p:spPr bwMode="auto">
          <a:xfrm>
            <a:off x="152400" y="914400"/>
            <a:ext cx="879841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en-US" sz="1600" b="1" dirty="0" smtClean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83400" y="6380231"/>
            <a:ext cx="2133600" cy="365125"/>
          </a:xfrm>
        </p:spPr>
        <p:txBody>
          <a:bodyPr/>
          <a:lstStyle/>
          <a:p>
            <a:fld id="{8A0A14C9-A556-47D4-B1AE-B195B85DD980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-18690" y="794087"/>
            <a:ext cx="90864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1600" b="1" dirty="0">
              <a:solidFill>
                <a:srgbClr val="0000FF"/>
              </a:solidFill>
            </a:endParaRPr>
          </a:p>
          <a:p>
            <a:pPr lvl="0"/>
            <a:endParaRPr lang="en-US" sz="16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2581501"/>
              </p:ext>
            </p:extLst>
          </p:nvPr>
        </p:nvGraphicFramePr>
        <p:xfrm>
          <a:off x="304800" y="1219200"/>
          <a:ext cx="8305800" cy="41752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48056"/>
                <a:gridCol w="1364436"/>
                <a:gridCol w="1364436"/>
                <a:gridCol w="1364436"/>
                <a:gridCol w="1364436"/>
              </a:tblGrid>
              <a:tr h="661173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LMZ10501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LMZ10501SIL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 smtClean="0">
                          <a:effectLst/>
                        </a:rPr>
                        <a:t>LMZ21701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Package Outline (mm)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2.5 X 3.0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2.6 X 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3.5 X 3.5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1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Dimension of area for pick </a:t>
                      </a:r>
                      <a:r>
                        <a:rPr lang="en-US" sz="1200" b="1" u="none" strike="noStrike" dirty="0" smtClean="0">
                          <a:effectLst/>
                        </a:rPr>
                        <a:t>up (mm)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1.69 X 1.84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1.6 X 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2 X 2.5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13301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SMT Nozzle Size (Diameter in mm)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&lt;1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&lt;1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&lt;1.3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Nozzle with Soft Tip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Mandatory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Prefer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Prefer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39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Placement by Force (N)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&lt;3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Placement by part thickness (mm)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Actual +0.05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PCB Land Pattern and Stencil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Refer to individual Package Outline Drawing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Suggested Reflow Profile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Similar to QFN (See Back Up)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906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Suggested Manual Placement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</a:rPr>
                        <a:t>Refer to </a:t>
                      </a:r>
                      <a:r>
                        <a:rPr lang="en-US" sz="1200" u="none" strike="noStrike" dirty="0" err="1">
                          <a:effectLst/>
                        </a:rPr>
                        <a:t>Nano</a:t>
                      </a:r>
                      <a:r>
                        <a:rPr lang="en-US" sz="1200" u="none" strike="noStrike" dirty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1SIL </a:t>
                      </a:r>
                      <a:r>
                        <a:rPr lang="en-US" sz="1200" u="none" strike="noStrike" dirty="0">
                          <a:effectLst/>
                        </a:rPr>
                        <a:t>Datasheet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6016">
                <a:tc>
                  <a:txBody>
                    <a:bodyPr/>
                    <a:lstStyle/>
                    <a:p>
                      <a:pPr algn="l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sz="1200" u="none" strike="noStrike" dirty="0" smtClean="0">
                        <a:effectLst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11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26"/>
          <p:cNvSpPr>
            <a:spLocks/>
          </p:cNvSpPr>
          <p:nvPr/>
        </p:nvSpPr>
        <p:spPr bwMode="auto">
          <a:xfrm>
            <a:off x="152400" y="914400"/>
            <a:ext cx="879841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en-US" sz="1600" b="1" dirty="0" smtClean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83400" y="6380231"/>
            <a:ext cx="2133600" cy="365125"/>
          </a:xfrm>
        </p:spPr>
        <p:txBody>
          <a:bodyPr/>
          <a:lstStyle/>
          <a:p>
            <a:fld id="{8A0A14C9-A556-47D4-B1AE-B195B85DD980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45223"/>
            <a:ext cx="8458200" cy="814388"/>
          </a:xfrm>
        </p:spPr>
        <p:txBody>
          <a:bodyPr/>
          <a:lstStyle/>
          <a:p>
            <a:r>
              <a:rPr lang="en-US" sz="2400" dirty="0" smtClean="0"/>
              <a:t>Nano Modules SMT Guideline – </a:t>
            </a:r>
            <a:br>
              <a:rPr lang="en-US" sz="2400" dirty="0" smtClean="0"/>
            </a:br>
            <a:r>
              <a:rPr lang="en-US" sz="2400" dirty="0" smtClean="0"/>
              <a:t>Lead Free No Clean Solder Paste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-18690" y="794087"/>
            <a:ext cx="90864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1600" b="1" dirty="0">
              <a:solidFill>
                <a:srgbClr val="0000FF"/>
              </a:solidFill>
            </a:endParaRPr>
          </a:p>
          <a:p>
            <a:pPr lvl="0"/>
            <a:endParaRPr lang="en-US" sz="1600" b="1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76864"/>
            <a:ext cx="7675998" cy="4790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752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26"/>
          <p:cNvSpPr>
            <a:spLocks/>
          </p:cNvSpPr>
          <p:nvPr/>
        </p:nvSpPr>
        <p:spPr bwMode="auto">
          <a:xfrm>
            <a:off x="152400" y="914400"/>
            <a:ext cx="879841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en-US" sz="1600" b="1" dirty="0" smtClean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83400" y="6380231"/>
            <a:ext cx="2133600" cy="365125"/>
          </a:xfrm>
        </p:spPr>
        <p:txBody>
          <a:bodyPr/>
          <a:lstStyle/>
          <a:p>
            <a:fld id="{8A0A14C9-A556-47D4-B1AE-B195B85DD980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91400" y="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400" y="245223"/>
            <a:ext cx="8458200" cy="814388"/>
          </a:xfrm>
        </p:spPr>
        <p:txBody>
          <a:bodyPr/>
          <a:lstStyle/>
          <a:p>
            <a:r>
              <a:rPr lang="en-US" sz="2400" dirty="0" smtClean="0"/>
              <a:t>Nano Modules SMT Guideline – </a:t>
            </a:r>
            <a:br>
              <a:rPr lang="en-US" sz="2400" dirty="0" smtClean="0"/>
            </a:br>
            <a:r>
              <a:rPr lang="en-US" sz="2400" dirty="0" smtClean="0"/>
              <a:t>Eutectic Solder Paste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-18690" y="794087"/>
            <a:ext cx="90864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1600" b="1" dirty="0">
              <a:solidFill>
                <a:srgbClr val="0000FF"/>
              </a:solidFill>
            </a:endParaRPr>
          </a:p>
          <a:p>
            <a:pPr lvl="0"/>
            <a:endParaRPr lang="en-US" sz="1600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104900"/>
            <a:ext cx="7536077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29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 Placeholder 26"/>
          <p:cNvSpPr>
            <a:spLocks/>
          </p:cNvSpPr>
          <p:nvPr/>
        </p:nvSpPr>
        <p:spPr bwMode="auto">
          <a:xfrm>
            <a:off x="152400" y="914400"/>
            <a:ext cx="8798417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80000"/>
              </a:lnSpc>
              <a:spcBef>
                <a:spcPct val="20000"/>
              </a:spcBef>
            </a:pPr>
            <a:endParaRPr lang="en-US" sz="1600" b="1" dirty="0" smtClean="0"/>
          </a:p>
        </p:txBody>
      </p:sp>
      <p:sp>
        <p:nvSpPr>
          <p:cNvPr id="3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883400" y="6380231"/>
            <a:ext cx="2133600" cy="365125"/>
          </a:xfrm>
        </p:spPr>
        <p:txBody>
          <a:bodyPr/>
          <a:lstStyle/>
          <a:p>
            <a:fld id="{8A0A14C9-A556-47D4-B1AE-B195B85DD980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8690" y="794087"/>
            <a:ext cx="90864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1600" b="1" dirty="0">
              <a:solidFill>
                <a:srgbClr val="0000FF"/>
              </a:solidFill>
            </a:endParaRPr>
          </a:p>
          <a:p>
            <a:pPr lvl="0"/>
            <a:endParaRPr lang="en-US" sz="16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7391400" y="0"/>
            <a:ext cx="17526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52399" y="245223"/>
            <a:ext cx="8798417" cy="814388"/>
          </a:xfrm>
        </p:spPr>
        <p:txBody>
          <a:bodyPr/>
          <a:lstStyle/>
          <a:p>
            <a:r>
              <a:rPr lang="en-US" sz="2400" dirty="0" smtClean="0"/>
              <a:t>Nano Modules SMT Guideline – </a:t>
            </a:r>
            <a:br>
              <a:rPr lang="en-US" sz="2400" dirty="0" smtClean="0"/>
            </a:br>
            <a:r>
              <a:rPr lang="en-US" sz="2400" dirty="0" smtClean="0"/>
              <a:t>Water Soluble Solder Paste</a:t>
            </a:r>
            <a:br>
              <a:rPr lang="en-US" sz="2400" dirty="0" smtClean="0"/>
            </a:b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219200"/>
            <a:ext cx="8258175" cy="358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586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Office Them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nalPowerpoint 4">
    <a:dk1>
      <a:srgbClr val="000000"/>
    </a:dk1>
    <a:lt1>
      <a:srgbClr val="FF0000"/>
    </a:lt1>
    <a:dk2>
      <a:srgbClr val="FFFFFF"/>
    </a:dk2>
    <a:lt2>
      <a:srgbClr val="000000"/>
    </a:lt2>
    <a:accent1>
      <a:srgbClr val="AAAAAA"/>
    </a:accent1>
    <a:accent2>
      <a:srgbClr val="FFFFFF"/>
    </a:accent2>
    <a:accent3>
      <a:srgbClr val="FFAAAA"/>
    </a:accent3>
    <a:accent4>
      <a:srgbClr val="000000"/>
    </a:accent4>
    <a:accent5>
      <a:srgbClr val="D2D2D2"/>
    </a:accent5>
    <a:accent6>
      <a:srgbClr val="E7E7E7"/>
    </a:accent6>
    <a:hlink>
      <a:srgbClr val="000000"/>
    </a:hlink>
    <a:folHlink>
      <a:srgbClr val="AAAAA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23135</TotalTime>
  <Words>143</Words>
  <Application>Microsoft Office PowerPoint</Application>
  <PresentationFormat>On-screen Show (4:3)</PresentationFormat>
  <Paragraphs>47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5_Office Theme</vt:lpstr>
      <vt:lpstr> </vt:lpstr>
      <vt:lpstr>Nano Modules SMT Guideline - Summary  </vt:lpstr>
      <vt:lpstr>Nano Modules SMT Guideline –  Lead Free No Clean Solder Paste  </vt:lpstr>
      <vt:lpstr>Nano Modules SMT Guideline –  Eutectic Solder Paste  </vt:lpstr>
      <vt:lpstr>Nano Modules SMT Guideline –  Water Soluble Solder Paste 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Priorities PPT template</dc:title>
  <dc:creator>Tim Hart</dc:creator>
  <cp:lastModifiedBy>Jimmy Hua</cp:lastModifiedBy>
  <cp:revision>899</cp:revision>
  <cp:lastPrinted>2013-06-18T14:05:42Z</cp:lastPrinted>
  <dcterms:created xsi:type="dcterms:W3CDTF">2009-05-15T22:26:24Z</dcterms:created>
  <dcterms:modified xsi:type="dcterms:W3CDTF">2017-12-21T17:26:06Z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Description0">
    <vt:lpwstr>2011 Priorities PPT template</vt:lpwstr>
  </property>
</Properties>
</file>