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1" r:id="rId2"/>
    <p:sldId id="272" r:id="rId3"/>
    <p:sldId id="274" r:id="rId4"/>
    <p:sldId id="273" r:id="rId5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5" autoAdjust="0"/>
    <p:restoredTop sz="94598" autoAdjust="0"/>
  </p:normalViewPr>
  <p:slideViewPr>
    <p:cSldViewPr snapToGrid="0">
      <p:cViewPr varScale="1">
        <p:scale>
          <a:sx n="158" d="100"/>
          <a:sy n="158" d="100"/>
        </p:scale>
        <p:origin x="-605" y="-67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AC919B-4D01-4240-BDFD-860B66B0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</a:t>
            </a:r>
            <a:r>
              <a:rPr lang="en-US" sz="700" dirty="0" smtClean="0"/>
              <a:t>Information – Selective Disclosure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54480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F557F9C-1201-3A47-8D2D-7E98BF45F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</a:t>
            </a:r>
            <a:r>
              <a:rPr lang="en-US" sz="700" dirty="0" smtClean="0"/>
              <a:t>Information – Selective Disclosure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97706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D158AE-82CC-924D-B2D9-111EE21E3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</a:t>
            </a:r>
            <a:r>
              <a:rPr lang="en-US" sz="700" dirty="0" smtClean="0"/>
              <a:t>Information – Selective Disclosure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3298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C35851-DCE0-F247-A73D-CE5DAF7E1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</a:t>
            </a:r>
            <a:r>
              <a:rPr lang="en-US" sz="700" dirty="0" smtClean="0"/>
              <a:t>Information – Selective Disclosure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08787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6DE67D-74D6-E24F-A53E-44A9C5B75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</a:t>
            </a:r>
            <a:r>
              <a:rPr lang="en-US" sz="700" dirty="0" smtClean="0"/>
              <a:t>Information – Selective Disclosure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44574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F552890-0675-5942-BD45-247DCD612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64" y="86"/>
            <a:ext cx="9166479" cy="5143413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12526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</a:t>
            </a:r>
            <a:r>
              <a:rPr lang="en-US" sz="700" dirty="0" smtClean="0"/>
              <a:t>Information – Selective Disclosure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63452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06B6E4-36B5-2A4D-8795-84CABEE4F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7E7816-A48B-4805-9A47-CE865F4F101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</a:t>
            </a:r>
            <a:r>
              <a:rPr lang="en-US" sz="700" dirty="0" smtClean="0"/>
              <a:t>Information – Selective Disclosure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03170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</a:t>
            </a:r>
            <a:r>
              <a:rPr lang="en-US" sz="700" dirty="0" smtClean="0"/>
              <a:t>Information – Selective Disclosure</a:t>
            </a:r>
            <a:endParaRPr lang="en-US" sz="7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29E260-A652-514B-8F8F-46A39C4A5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E7816-A48B-4805-9A47-CE865F4F10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98430C0-310C-264D-99F2-0BCF181312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DE0000"/>
                </a:solidFill>
              </a:rPr>
              <a:t>PPCMB External I2S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7318FAC5-4CF0-E843-8579-47069026D0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</p:spPr>
        <p:txBody>
          <a:bodyPr/>
          <a:lstStyle/>
          <a:p>
            <a:pPr eaLnBrk="1" hangingPunct="1"/>
            <a:r>
              <a:rPr lang="en-US" dirty="0" smtClean="0"/>
              <a:t>MPAA</a:t>
            </a:r>
          </a:p>
          <a:p>
            <a:pPr eaLnBrk="1" hangingPunct="1"/>
            <a:r>
              <a:rPr lang="en-US" dirty="0" smtClean="0"/>
              <a:t>PPCMB (AIP006G)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I2S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86" y="785813"/>
            <a:ext cx="4349498" cy="37099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07305" y="1809549"/>
            <a:ext cx="1491916" cy="760396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8067" y="784459"/>
            <a:ext cx="3946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External I2S may be provided through connector J4.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onnect respective ground of each signal to ensure clean clocks and data.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200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Modification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9" y="786357"/>
            <a:ext cx="4527380" cy="3709449"/>
          </a:xfrm>
        </p:spPr>
        <p:txBody>
          <a:bodyPr/>
          <a:lstStyle/>
          <a:p>
            <a:r>
              <a:rPr lang="en-US" dirty="0" smtClean="0"/>
              <a:t>Remove R311 and populate R327 with a 5k resistor. </a:t>
            </a:r>
          </a:p>
          <a:p>
            <a:r>
              <a:rPr lang="en-US" dirty="0" smtClean="0"/>
              <a:t>This will </a:t>
            </a:r>
            <a:r>
              <a:rPr lang="en-US" smtClean="0"/>
              <a:t>select external </a:t>
            </a:r>
            <a:r>
              <a:rPr lang="en-US" dirty="0" smtClean="0"/>
              <a:t>I2S for MUX4/5/6.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79" y="409742"/>
            <a:ext cx="3241675" cy="403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66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9" y="786357"/>
            <a:ext cx="3444538" cy="3709449"/>
          </a:xfrm>
        </p:spPr>
        <p:txBody>
          <a:bodyPr/>
          <a:lstStyle/>
          <a:p>
            <a:r>
              <a:rPr lang="en-US" dirty="0" smtClean="0"/>
              <a:t>Select “Audio I/O” from PPC3 GUI within TAS5825M Application </a:t>
            </a:r>
          </a:p>
          <a:p>
            <a:r>
              <a:rPr lang="en-US" dirty="0" smtClean="0"/>
              <a:t>Select “PSIA” for external I2S connection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48" y="705133"/>
            <a:ext cx="2487981" cy="9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14" y="1841199"/>
            <a:ext cx="5225415" cy="27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594113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77</Words>
  <Application>Microsoft Office PowerPoint</Application>
  <PresentationFormat>On-screen Show (16:9)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FinalPowerpoint</vt:lpstr>
      <vt:lpstr>PPCMB External I2S</vt:lpstr>
      <vt:lpstr>External I2S </vt:lpstr>
      <vt:lpstr>Hardware Modification </vt:lpstr>
      <vt:lpstr>Software Selection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Kari Drews</dc:creator>
  <cp:lastModifiedBy>Gomez, Carolina</cp:lastModifiedBy>
  <cp:revision>112</cp:revision>
  <dcterms:created xsi:type="dcterms:W3CDTF">2007-12-19T20:51:45Z</dcterms:created>
  <dcterms:modified xsi:type="dcterms:W3CDTF">2020-03-24T21:51:10Z</dcterms:modified>
</cp:coreProperties>
</file>