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1" r:id="rId3"/>
    <p:sldId id="257" r:id="rId4"/>
    <p:sldId id="268" r:id="rId5"/>
    <p:sldId id="258" r:id="rId6"/>
    <p:sldId id="267" r:id="rId7"/>
    <p:sldId id="260" r:id="rId8"/>
    <p:sldId id="269" r:id="rId9"/>
    <p:sldId id="263" r:id="rId10"/>
    <p:sldId id="265" r:id="rId11"/>
    <p:sldId id="264" r:id="rId12"/>
    <p:sldId id="26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600" y="-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810EF-4546-4C4B-A0FC-2B7A0D0E7FD2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B275C-A38A-4205-B825-0D772056FA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08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B275C-A38A-4205-B825-0D772056FAD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3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02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00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37473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560B66D-2183-443B-B87C-426FC1BC26A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505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37473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2879C95-AFBE-4C31-9A7F-6616CE9175C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040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37473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51DDF9-B0D6-429C-A618-498450864B8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061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4" y="107156"/>
            <a:ext cx="2141537" cy="4301729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6"/>
            <a:ext cx="6275388" cy="4301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37473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12B929-5993-4371-8554-4F0A6AA772B5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6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479" y="0"/>
            <a:ext cx="8457045" cy="8919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3376" y="889819"/>
            <a:ext cx="4163579" cy="3519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1" y="889819"/>
            <a:ext cx="4165023" cy="351934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355600" y="4529138"/>
            <a:ext cx="2133600" cy="154781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14675" y="4529138"/>
            <a:ext cx="2895600" cy="154781"/>
          </a:xfrm>
          <a:prstGeom prst="rect">
            <a:avLst/>
          </a:prstGeom>
        </p:spPr>
        <p:txBody>
          <a:bodyPr lIns="82058" tIns="41029" rIns="82058" bIns="41029"/>
          <a:lstStyle>
            <a:lvl1pPr>
              <a:defRPr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42100" y="4537473"/>
            <a:ext cx="2133600" cy="15478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928C46-6814-4AB3-A303-7D64DF484919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58904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1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 userDrawn="1"/>
        </p:nvGrpSpPr>
        <p:grpSpPr bwMode="auto">
          <a:xfrm>
            <a:off x="-7938" y="4742260"/>
            <a:ext cx="8815388" cy="350044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4529138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1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-7938" y="4742260"/>
            <a:ext cx="8815388" cy="350044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4529138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41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elected_powerpoint_bg_1_grey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 userDrawn="1"/>
        </p:nvSpPr>
        <p:spPr>
          <a:xfrm>
            <a:off x="0" y="4743450"/>
            <a:ext cx="878205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 userDrawn="1"/>
        </p:nvGrpSpPr>
        <p:grpSpPr bwMode="auto">
          <a:xfrm>
            <a:off x="-7938" y="4742260"/>
            <a:ext cx="8815388" cy="350044"/>
            <a:chOff x="-7620" y="6323077"/>
            <a:chExt cx="8814816" cy="466344"/>
          </a:xfrm>
        </p:grpSpPr>
        <p:cxnSp>
          <p:nvCxnSpPr>
            <p:cNvPr id="7" name="Straight Connector 6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10" name="Picture 27" descr="ti_logo_powerpoint_1_line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314325" y="4529138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</a:rPr>
              <a:t>TI Confidential – NDA Restrictions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25"/>
            <a:ext cx="8458200" cy="1102519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6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26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786351"/>
            <a:ext cx="8467725" cy="3709449"/>
          </a:xfrm>
        </p:spPr>
        <p:txBody>
          <a:bodyPr/>
          <a:lstStyle>
            <a:lvl1pPr>
              <a:spcBef>
                <a:spcPts val="800"/>
              </a:spcBef>
              <a:defRPr/>
            </a:lvl1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04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560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6" y="889397"/>
            <a:ext cx="4157663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7"/>
            <a:ext cx="4157662" cy="35194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37473"/>
            <a:ext cx="2133600" cy="154781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6BDEF3-21A5-49ED-A78E-A8BBA4056BD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102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7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4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1276" y="4743450"/>
            <a:ext cx="87407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5124" name="Picture 8" descr="ti_logo_powerpoint_1_line.png"/>
          <p:cNvPicPr>
            <a:picLocks noChangeAspect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675439" y="4830367"/>
            <a:ext cx="1874837" cy="173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56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6" y="794148"/>
            <a:ext cx="8467725" cy="370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-7938" y="4742260"/>
            <a:ext cx="8815388" cy="350044"/>
            <a:chOff x="-7620" y="6323077"/>
            <a:chExt cx="8814816" cy="466344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-7620" y="6789421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-7620" y="6324663"/>
              <a:ext cx="8814816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rot="16200000">
              <a:off x="8570849" y="6556249"/>
              <a:ext cx="466344" cy="0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1" name="Text Box 31"/>
          <p:cNvSpPr txBox="1">
            <a:spLocks noChangeArrowheads="1"/>
          </p:cNvSpPr>
          <p:nvPr/>
        </p:nvSpPr>
        <p:spPr bwMode="auto">
          <a:xfrm>
            <a:off x="314325" y="4603976"/>
            <a:ext cx="25336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800" dirty="0">
                <a:solidFill>
                  <a:srgbClr val="000000"/>
                </a:solidFill>
              </a:rPr>
              <a:t>TI Confidential – NDA Restrictions</a:t>
            </a:r>
          </a:p>
        </p:txBody>
      </p:sp>
    </p:spTree>
    <p:extLst>
      <p:ext uri="{BB962C8B-B14F-4D97-AF65-F5344CB8AC3E}">
        <p14:creationId xmlns:p14="http://schemas.microsoft.com/office/powerpoint/2010/main" val="93161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0000"/>
          </a:solidFill>
          <a:latin typeface="Arial" charset="0"/>
        </a:defRPr>
      </a:lvl9pPr>
    </p:titleStyle>
    <p:bodyStyle>
      <a:lvl1pPr marL="227013" indent="-227013" algn="l" rtl="0" fontAlgn="base">
        <a:spcBef>
          <a:spcPts val="8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233363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854075" indent="-165100" algn="l" rtl="0" fontAlgn="base">
        <a:spcBef>
          <a:spcPct val="15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01738" indent="-233363" algn="l" rtl="0" fontAlgn="base">
        <a:spcBef>
          <a:spcPct val="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489075" indent="-173038" algn="l" rtl="0" fontAlgn="base">
        <a:spcBef>
          <a:spcPct val="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19462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4034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8606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317875" indent="-173038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Setup settings</a:t>
            </a:r>
            <a:endParaRPr lang="en-US" dirty="0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747" y="785813"/>
            <a:ext cx="5640981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3974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 =1.33G fin = </a:t>
            </a:r>
            <a:r>
              <a:rPr lang="en-US" dirty="0" smtClean="0"/>
              <a:t>1100M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2038350"/>
            <a:ext cx="5513018" cy="238363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781742"/>
              </p:ext>
            </p:extLst>
          </p:nvPr>
        </p:nvGraphicFramePr>
        <p:xfrm>
          <a:off x="4495800" y="819150"/>
          <a:ext cx="4267200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800"/>
                <a:gridCol w="533400"/>
                <a:gridCol w="609600"/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TI data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-67.26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-65.57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-66.73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-68.17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-65.97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-66.56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-64.02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-66.88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-67.24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-66.24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-66.73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-67.31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566.666M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-90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300M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1100" u="none" strike="noStrike" dirty="0" smtClean="0">
                          <a:effectLst/>
                        </a:rPr>
                        <a:t>-88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-65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48400" y="3486150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8192-point FFT</a:t>
            </a:r>
          </a:p>
          <a:p>
            <a:r>
              <a:rPr lang="en-US" dirty="0" smtClean="0"/>
              <a:t>Blackman Window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7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=1.33G fin = 1250M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96" y="785813"/>
            <a:ext cx="5902482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397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 =1.33G fin = </a:t>
            </a:r>
            <a:r>
              <a:rPr lang="en-US" dirty="0" smtClean="0"/>
              <a:t>1240M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3486150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8192-point FFT</a:t>
            </a:r>
          </a:p>
          <a:p>
            <a:r>
              <a:rPr lang="en-US" dirty="0" smtClean="0"/>
              <a:t>Blackman Window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8800113"/>
              </p:ext>
            </p:extLst>
          </p:nvPr>
        </p:nvGraphicFramePr>
        <p:xfrm>
          <a:off x="4636933" y="664012"/>
          <a:ext cx="24384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1240M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TI data*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-2.36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-79.42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-71.00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-67.83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3rd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-63.69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-67.88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-66.95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1999" y="1448218"/>
            <a:ext cx="4643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Note: TI data is for 1250MHz. </a:t>
            </a:r>
          </a:p>
          <a:p>
            <a:r>
              <a:rPr lang="en-US" sz="1400" dirty="0" err="1" smtClean="0"/>
              <a:t>iRF</a:t>
            </a:r>
            <a:r>
              <a:rPr lang="en-US" sz="1400" dirty="0" smtClean="0"/>
              <a:t> anti-alias filter for testing has higher IL at 1250MHz. 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49780"/>
            <a:ext cx="5561806" cy="238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090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slow speed </a:t>
            </a:r>
            <a:r>
              <a:rPr lang="en-US" dirty="0" err="1"/>
              <a:t>E</a:t>
            </a:r>
            <a:r>
              <a:rPr lang="en-US" dirty="0" err="1" smtClean="0"/>
              <a:t>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747" y="785813"/>
            <a:ext cx="5640981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9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=1.33G fin = 75</a:t>
            </a:r>
            <a:r>
              <a:rPr lang="en-US" dirty="0"/>
              <a:t>1</a:t>
            </a:r>
            <a:r>
              <a:rPr lang="en-US" dirty="0" smtClean="0"/>
              <a:t>M</a:t>
            </a:r>
            <a:endParaRPr lang="en-US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96" y="785813"/>
            <a:ext cx="5902482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975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 =1.33G fin = </a:t>
            </a:r>
            <a:r>
              <a:rPr lang="en-US" dirty="0" smtClean="0"/>
              <a:t>751M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3486150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8192-point FFT</a:t>
            </a:r>
          </a:p>
          <a:p>
            <a:r>
              <a:rPr lang="en-US" dirty="0" smtClean="0"/>
              <a:t>Blackman Window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38745"/>
            <a:ext cx="5561806" cy="239466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878285"/>
              </p:ext>
            </p:extLst>
          </p:nvPr>
        </p:nvGraphicFramePr>
        <p:xfrm>
          <a:off x="4636933" y="742950"/>
          <a:ext cx="24384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751M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>
                          <a:effectLst/>
                        </a:rPr>
                        <a:t>TI data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-2.28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-69.46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-69.33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-70.15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-62.42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-78.75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-76.74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710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=1.33G fin = 801M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96" y="785813"/>
            <a:ext cx="5902482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754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 =1.33G fin = </a:t>
            </a:r>
            <a:r>
              <a:rPr lang="en-US" dirty="0" smtClean="0"/>
              <a:t>801M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3486150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8192-point FFT</a:t>
            </a:r>
          </a:p>
          <a:p>
            <a:r>
              <a:rPr lang="en-US" dirty="0" smtClean="0"/>
              <a:t>Blackman Window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38350"/>
            <a:ext cx="5538370" cy="2395537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822305"/>
              </p:ext>
            </p:extLst>
          </p:nvPr>
        </p:nvGraphicFramePr>
        <p:xfrm>
          <a:off x="4572000" y="717947"/>
          <a:ext cx="2438400" cy="76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609600"/>
                <a:gridCol w="609600"/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801M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TI data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u="none" strike="noStrike" dirty="0">
                          <a:effectLst/>
                        </a:rPr>
                        <a:t>iRF-2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-2.65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-2.17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2nd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-67.15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-64.95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-64.45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3rd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-63.52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-81.73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-80.18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96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Fs =1.33G fin = 1000M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96" y="785813"/>
            <a:ext cx="5902482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182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 =1.33G fin = </a:t>
            </a:r>
            <a:r>
              <a:rPr lang="en-US" dirty="0" smtClean="0"/>
              <a:t>1000M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48400" y="3486150"/>
            <a:ext cx="2082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8192-point FFT</a:t>
            </a:r>
          </a:p>
          <a:p>
            <a:r>
              <a:rPr lang="en-US" dirty="0" smtClean="0"/>
              <a:t>Blackman Window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038350"/>
            <a:ext cx="5535613" cy="240039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26418" y="1317218"/>
            <a:ext cx="40845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Note: ADC appears to attenuate signal at 1000M.</a:t>
            </a:r>
          </a:p>
          <a:p>
            <a:r>
              <a:rPr lang="en-US" sz="1400" dirty="0" smtClean="0"/>
              <a:t>Is Offset Corrector Block enabled?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0065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 =1.33G fin = 1100M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996" y="785813"/>
            <a:ext cx="5902482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289587"/>
      </p:ext>
    </p:extLst>
  </p:cSld>
  <p:clrMapOvr>
    <a:masterClrMapping/>
  </p:clrMapOvr>
</p:sld>
</file>

<file path=ppt/theme/theme1.xml><?xml version="1.0" encoding="utf-8"?>
<a:theme xmlns:a="http://schemas.openxmlformats.org/drawingml/2006/main" name="TI_Standard_PowerPoint_NDARestrictions-v2 (1)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EAEAE"/>
      </a:accent2>
      <a:accent3>
        <a:srgbClr val="117788"/>
      </a:accent3>
      <a:accent4>
        <a:srgbClr val="404040"/>
      </a:accent4>
      <a:accent5>
        <a:srgbClr val="7F7F7F"/>
      </a:accent5>
      <a:accent6>
        <a:srgbClr val="32B4CE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270</Words>
  <Application>Microsoft Office PowerPoint</Application>
  <PresentationFormat>On-screen Show (16:9)</PresentationFormat>
  <Paragraphs>117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TI_Standard_PowerPoint_NDARestrictions-v2 (1)</vt:lpstr>
      <vt:lpstr>Quick Setup settings</vt:lpstr>
      <vt:lpstr>Set slow speed En</vt:lpstr>
      <vt:lpstr>Fs =1.33G fin = 751M</vt:lpstr>
      <vt:lpstr>Fs =1.33G fin = 751M</vt:lpstr>
      <vt:lpstr>Fs =1.33G fin = 801M</vt:lpstr>
      <vt:lpstr>Fs =1.33G fin = 801M</vt:lpstr>
      <vt:lpstr>Fs =1.33G fin = 1000M</vt:lpstr>
      <vt:lpstr>Fs =1.33G fin = 1000M</vt:lpstr>
      <vt:lpstr>Fs =1.33G fin = 1100M</vt:lpstr>
      <vt:lpstr>Fs =1.33G fin = 1100M</vt:lpstr>
      <vt:lpstr>Fs =1.33G fin = 1250M</vt:lpstr>
      <vt:lpstr>Fs =1.33G fin = 1240M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 =1.33G fin = 100M</dc:title>
  <dc:creator>Prentice, Richard</dc:creator>
  <cp:lastModifiedBy>Antheunisse, Brian</cp:lastModifiedBy>
  <cp:revision>11</cp:revision>
  <dcterms:created xsi:type="dcterms:W3CDTF">2017-02-06T20:51:58Z</dcterms:created>
  <dcterms:modified xsi:type="dcterms:W3CDTF">2018-10-18T19:17:46Z</dcterms:modified>
</cp:coreProperties>
</file>