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-99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8D18-A1A6-4D63-ACB1-C2DBB46A8725}" type="datetimeFigureOut">
              <a:rPr kumimoji="1" lang="ja-JP" altLang="en-US" smtClean="0"/>
              <a:t>2014/11/28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B980B-B56A-43C8-B4E2-0925F02835EE}" type="slidenum">
              <a:rPr kumimoji="1" lang="ja-JP" altLang="en-US" smtClean="0"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dirty="0"/>
              <a:t>DP83849IF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8472" y="1852586"/>
            <a:ext cx="2551955" cy="175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直線矢印コネクタ 6"/>
          <p:cNvCxnSpPr/>
          <p:nvPr/>
        </p:nvCxnSpPr>
        <p:spPr>
          <a:xfrm rot="5400000">
            <a:off x="-121185" y="2765235"/>
            <a:ext cx="2269475" cy="1588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 rot="10800000">
            <a:off x="1002536" y="2622015"/>
            <a:ext cx="1211855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/>
          <p:cNvCxnSpPr/>
          <p:nvPr/>
        </p:nvCxnSpPr>
        <p:spPr>
          <a:xfrm rot="5400000">
            <a:off x="1559680" y="3255486"/>
            <a:ext cx="1332250" cy="795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264405" y="1355075"/>
            <a:ext cx="528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(1)</a:t>
            </a:r>
            <a:endParaRPr kumimoji="1" lang="ja-JP" altLang="en-US" sz="2000" dirty="0"/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7127" y="4494799"/>
            <a:ext cx="2551955" cy="175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6" name="直線矢印コネクタ 15"/>
          <p:cNvCxnSpPr/>
          <p:nvPr/>
        </p:nvCxnSpPr>
        <p:spPr>
          <a:xfrm rot="16200000" flipV="1">
            <a:off x="2807470" y="5407448"/>
            <a:ext cx="2269475" cy="1588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コネクタ 16"/>
          <p:cNvCxnSpPr/>
          <p:nvPr/>
        </p:nvCxnSpPr>
        <p:spPr>
          <a:xfrm rot="10800000">
            <a:off x="3931191" y="5264228"/>
            <a:ext cx="1211855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矢印コネクタ 17"/>
          <p:cNvCxnSpPr/>
          <p:nvPr/>
        </p:nvCxnSpPr>
        <p:spPr>
          <a:xfrm rot="5400000">
            <a:off x="4488335" y="5897699"/>
            <a:ext cx="1332250" cy="795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193060" y="3997288"/>
            <a:ext cx="528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(3)</a:t>
            </a:r>
            <a:endParaRPr kumimoji="1" lang="ja-JP" altLang="en-US" sz="20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65782" y="1859933"/>
            <a:ext cx="2551955" cy="17538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1" name="直線矢印コネクタ 20"/>
          <p:cNvCxnSpPr/>
          <p:nvPr/>
        </p:nvCxnSpPr>
        <p:spPr>
          <a:xfrm rot="16200000" flipV="1">
            <a:off x="5736125" y="2772582"/>
            <a:ext cx="2269475" cy="1588"/>
          </a:xfrm>
          <a:prstGeom prst="straightConnector1">
            <a:avLst/>
          </a:prstGeom>
          <a:ln w="76200">
            <a:solidFill>
              <a:srgbClr val="FF0000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 rot="10800000">
            <a:off x="6859846" y="2948855"/>
            <a:ext cx="1211855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矢印コネクタ 22"/>
          <p:cNvCxnSpPr/>
          <p:nvPr/>
        </p:nvCxnSpPr>
        <p:spPr>
          <a:xfrm rot="16200000" flipV="1">
            <a:off x="7416990" y="2293353"/>
            <a:ext cx="1332250" cy="795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6121715" y="1362422"/>
            <a:ext cx="5288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(2)</a:t>
            </a:r>
            <a:endParaRPr kumimoji="1" lang="ja-JP" alt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DP83849IF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DP83849IF</dc:title>
  <dc:creator>UCHIKOBA</dc:creator>
  <cp:lastModifiedBy>UCHIKOBA</cp:lastModifiedBy>
  <cp:revision>2</cp:revision>
  <dcterms:created xsi:type="dcterms:W3CDTF">2014-11-27T16:30:47Z</dcterms:created>
  <dcterms:modified xsi:type="dcterms:W3CDTF">2014-11-27T16:42:41Z</dcterms:modified>
</cp:coreProperties>
</file>