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9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88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7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5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1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500F-6B5B-4109-9282-B2466805B5A8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5">
            <a:extLst>
              <a:ext uri="{FF2B5EF4-FFF2-40B4-BE49-F238E27FC236}">
                <a16:creationId xmlns:a16="http://schemas.microsoft.com/office/drawing/2014/main" id="{51FEC3DF-2294-4B46-AC28-7AC75C2A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5" y="1176867"/>
            <a:ext cx="10966078" cy="369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06337-8FB8-411F-A47F-990E5C586497}"/>
              </a:ext>
            </a:extLst>
          </p:cNvPr>
          <p:cNvSpPr txBox="1"/>
          <p:nvPr/>
        </p:nvSpPr>
        <p:spPr>
          <a:xfrm>
            <a:off x="571925" y="468981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SN6507EVM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1E710-FF5C-4251-981F-B57B1E24A84D}"/>
              </a:ext>
            </a:extLst>
          </p:cNvPr>
          <p:cNvSpPr/>
          <p:nvPr/>
        </p:nvSpPr>
        <p:spPr>
          <a:xfrm>
            <a:off x="1845733" y="5121499"/>
            <a:ext cx="806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Test Conditions: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Vin=12V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>
                <a:solidFill>
                  <a:prstClr val="black"/>
                </a:solidFill>
              </a:rPr>
              <a:t>523KHz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 err="1">
                <a:solidFill>
                  <a:prstClr val="black"/>
                </a:solidFill>
              </a:rPr>
              <a:t>Rilim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18.2kohm(assume output current is 1.6A)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Without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Snubber,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and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Output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Filter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Inductor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/>
          </a:bodyPr>
          <a:lstStyle/>
          <a:p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2" y="3792019"/>
            <a:ext cx="3901440" cy="29260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" y="873124"/>
            <a:ext cx="3901440" cy="29260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1937580"/>
            <a:ext cx="118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22.8V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/>
              <a:t>(No RDC)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652" y="4397790"/>
            <a:ext cx="128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/>
              <a:t>No RDC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0" y="3799204"/>
            <a:ext cx="3901440" cy="29260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30" y="845630"/>
            <a:ext cx="3901440" cy="29260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101390" y="1735999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18.1V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111981" y="4044081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12V/0.29A</a:t>
            </a:r>
          </a:p>
          <a:p>
            <a:r>
              <a:rPr lang="en-US" altLang="zh-TW" dirty="0"/>
              <a:t>Vo = 14.57V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22443" y="5449555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Peak=900mA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174738" y="5374487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Peak=448mA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762692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827437" y="5704513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200mA</a:t>
            </a:r>
            <a:endParaRPr lang="zh-TW" altLang="en-US" sz="1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5695950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695950" y="5706904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500mA</a:t>
            </a:r>
            <a:endParaRPr lang="zh-TW" altLang="en-US" sz="1000" dirty="0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6466286" y="5593080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118581" y="5518011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36681" y="136382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46EB-133C-488F-BC21-30D386294397}"/>
              </a:ext>
            </a:extLst>
          </p:cNvPr>
          <p:cNvSpPr txBox="1"/>
          <p:nvPr/>
        </p:nvSpPr>
        <p:spPr>
          <a:xfrm>
            <a:off x="43194" y="-34459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Setting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60C03-A77C-46D7-9C18-5A73C93B0919}"/>
              </a:ext>
            </a:extLst>
          </p:cNvPr>
          <p:cNvCxnSpPr/>
          <p:nvPr/>
        </p:nvCxnSpPr>
        <p:spPr>
          <a:xfrm flipV="1">
            <a:off x="5884333" y="2427450"/>
            <a:ext cx="90700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2018B-1083-4805-999B-B53A832F637D}"/>
              </a:ext>
            </a:extLst>
          </p:cNvPr>
          <p:cNvCxnSpPr/>
          <p:nvPr/>
        </p:nvCxnSpPr>
        <p:spPr>
          <a:xfrm flipH="1" flipV="1">
            <a:off x="4521200" y="2427450"/>
            <a:ext cx="1363133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F2E4B2-D993-486E-B659-FA29AAE184CE}"/>
              </a:ext>
            </a:extLst>
          </p:cNvPr>
          <p:cNvSpPr txBox="1"/>
          <p:nvPr/>
        </p:nvSpPr>
        <p:spPr>
          <a:xfrm>
            <a:off x="5933636" y="2604304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Deadtime is different?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9AB9E9-A392-4080-8210-3671D89A43AF}"/>
              </a:ext>
            </a:extLst>
          </p:cNvPr>
          <p:cNvCxnSpPr>
            <a:endCxn id="21" idx="2"/>
          </p:cNvCxnSpPr>
          <p:nvPr/>
        </p:nvCxnSpPr>
        <p:spPr>
          <a:xfrm flipH="1" flipV="1">
            <a:off x="7250153" y="5757332"/>
            <a:ext cx="869380" cy="338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5E8167-6B16-4634-978B-08031C2FE183}"/>
              </a:ext>
            </a:extLst>
          </p:cNvPr>
          <p:cNvCxnSpPr/>
          <p:nvPr/>
        </p:nvCxnSpPr>
        <p:spPr>
          <a:xfrm flipH="1" flipV="1">
            <a:off x="4284133" y="5538739"/>
            <a:ext cx="3781208" cy="533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FB36AB-3D8D-49BF-A512-759C58DBBEAD}"/>
              </a:ext>
            </a:extLst>
          </p:cNvPr>
          <p:cNvSpPr txBox="1"/>
          <p:nvPr/>
        </p:nvSpPr>
        <p:spPr>
          <a:xfrm>
            <a:off x="8144879" y="5950734"/>
            <a:ext cx="25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Peak current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1573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 fontScale="90000"/>
          </a:bodyPr>
          <a:lstStyle/>
          <a:p>
            <a:r>
              <a:rPr lang="en-US" altLang="zh-TW" sz="2500" dirty="0">
                <a:solidFill>
                  <a:prstClr val="black"/>
                </a:solidFill>
              </a:rPr>
              <a:t>Vin=12V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523KHz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 err="1">
                <a:solidFill>
                  <a:prstClr val="black"/>
                </a:solidFill>
              </a:rPr>
              <a:t>Rilim</a:t>
            </a:r>
            <a:r>
              <a:rPr lang="en-US" altLang="zh-TW" sz="2500" dirty="0">
                <a:solidFill>
                  <a:prstClr val="black"/>
                </a:solidFill>
              </a:rPr>
              <a:t>=18.2kohm(1.6A)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Electronics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Load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=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0.2A</a:t>
            </a:r>
            <a:br>
              <a:rPr lang="en-US" altLang="zh-TW" sz="2500" dirty="0">
                <a:solidFill>
                  <a:srgbClr val="FF0000"/>
                </a:solidFill>
              </a:rPr>
            </a:br>
            <a:r>
              <a:rPr lang="en-US" altLang="zh-TW" sz="2500" dirty="0">
                <a:solidFill>
                  <a:prstClr val="black"/>
                </a:solidFill>
              </a:rPr>
              <a:t>Without Snubber and inductor filter </a:t>
            </a:r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191543" y="2072977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037" y="4420824"/>
            <a:ext cx="199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15.8V</a:t>
            </a:r>
          </a:p>
          <a:p>
            <a:r>
              <a:rPr lang="en-US" altLang="zh-TW" dirty="0"/>
              <a:t>Load = Short</a:t>
            </a:r>
            <a:r>
              <a:rPr lang="zh-TW" altLang="en-US" dirty="0"/>
              <a:t> </a:t>
            </a:r>
            <a:r>
              <a:rPr lang="en-US" altLang="zh-TW" dirty="0"/>
              <a:t>circuit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9" y="1155883"/>
            <a:ext cx="3901440" cy="2926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72" y="1204776"/>
            <a:ext cx="3901440" cy="2926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3BCB3-CC85-4E5C-9CC0-F77CCB89A814}"/>
              </a:ext>
            </a:extLst>
          </p:cNvPr>
          <p:cNvCxnSpPr/>
          <p:nvPr/>
        </p:nvCxnSpPr>
        <p:spPr>
          <a:xfrm flipV="1">
            <a:off x="2182483" y="3405386"/>
            <a:ext cx="966159" cy="160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17916F-2C4E-4A00-8A31-92E0B9975C1F}"/>
              </a:ext>
            </a:extLst>
          </p:cNvPr>
          <p:cNvCxnSpPr/>
          <p:nvPr/>
        </p:nvCxnSpPr>
        <p:spPr>
          <a:xfrm flipV="1">
            <a:off x="2160313" y="3449929"/>
            <a:ext cx="4965106" cy="164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" y="198817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5" y="2613764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491706" y="1371158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579802" y="4986068"/>
            <a:ext cx="1092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</p:spTree>
    <p:extLst>
      <p:ext uri="{BB962C8B-B14F-4D97-AF65-F5344CB8AC3E}">
        <p14:creationId xmlns:p14="http://schemas.microsoft.com/office/powerpoint/2010/main" val="427228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1"/>
            <a:ext cx="10515600" cy="646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0" y="126540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8" y="1911818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355515" y="735497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1CD7F-E819-475D-984D-20ABF4B202C7}"/>
              </a:ext>
            </a:extLst>
          </p:cNvPr>
          <p:cNvSpPr txBox="1"/>
          <p:nvPr/>
        </p:nvSpPr>
        <p:spPr>
          <a:xfrm>
            <a:off x="355514" y="3736604"/>
            <a:ext cx="1132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converter designs with wide-input range but no duty cycle control, the turns ratio needs to take the minimum input voltage into consideration. When Duty Cycle control is enabled, the requirement of turns-ratio doubles as duty cycle is halved from 48% to 25%. </a:t>
            </a:r>
          </a:p>
        </p:txBody>
      </p:sp>
    </p:spTree>
    <p:extLst>
      <p:ext uri="{BB962C8B-B14F-4D97-AF65-F5344CB8AC3E}">
        <p14:creationId xmlns:p14="http://schemas.microsoft.com/office/powerpoint/2010/main" val="25477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471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EB347-89C2-4605-ADE3-AD8C737FEF24}"/>
              </a:ext>
            </a:extLst>
          </p:cNvPr>
          <p:cNvSpPr txBox="1"/>
          <p:nvPr/>
        </p:nvSpPr>
        <p:spPr>
          <a:xfrm>
            <a:off x="460532" y="1317520"/>
            <a:ext cx="973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peak current is due to primary inductance of the transformer and the change in on-time duration.</a:t>
            </a:r>
          </a:p>
          <a:p>
            <a:r>
              <a:rPr lang="en-US" dirty="0"/>
              <a:t>Is this deadtime difference observed with same transformer?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869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928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37BAA-7B08-4C87-AA81-AB3017DA3CFE}"/>
              </a:ext>
            </a:extLst>
          </p:cNvPr>
          <p:cNvSpPr txBox="1"/>
          <p:nvPr/>
        </p:nvSpPr>
        <p:spPr>
          <a:xfrm>
            <a:off x="559924" y="2013259"/>
            <a:ext cx="1068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depends on type of short, hard short or soft short. In soft-short the converter goes into hiccup mode </a:t>
            </a:r>
          </a:p>
          <a:p>
            <a:r>
              <a:rPr lang="en-US" dirty="0"/>
              <a:t>on hitting the programmed OCP threshold, the driver will be shut-off for 100 ns (typical), and then retry driving. </a:t>
            </a:r>
          </a:p>
          <a:p>
            <a:r>
              <a:rPr lang="en-US" dirty="0"/>
              <a:t>If the OCP trips again, the cycle continues.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70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675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 </vt:lpstr>
      <vt:lpstr>Vin=12V，523KHz，Rilim=18.2kohm(1.6A)，Electronics Load = 0.2A Without Snubber and inductor filter  </vt:lpstr>
      <vt:lpstr>Questions:</vt:lpstr>
      <vt:lpstr>Answers: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Vin=12V，523KHz，Rilim電流限制18.2kohm(1.6A)，RDC=51k duty Control 無輸出Snubber、無輸出電感</dc:title>
  <dc:creator>BOSONG.JIANG 江伯崧</dc:creator>
  <cp:lastModifiedBy>Mathew, Shinu.V</cp:lastModifiedBy>
  <cp:revision>18</cp:revision>
  <dcterms:created xsi:type="dcterms:W3CDTF">2025-03-28T09:37:09Z</dcterms:created>
  <dcterms:modified xsi:type="dcterms:W3CDTF">2025-04-01T14:26:08Z</dcterms:modified>
</cp:coreProperties>
</file>