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04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69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7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88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7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1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3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15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45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21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1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41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500F-6B5B-4109-9282-B2466805B5A8}" type="datetimeFigureOut">
              <a:rPr lang="zh-TW" altLang="en-US" smtClean="0"/>
              <a:t>2025/4/9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1E5A-BE5E-495D-80A7-5ABA5B3F2A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5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5">
            <a:extLst>
              <a:ext uri="{FF2B5EF4-FFF2-40B4-BE49-F238E27FC236}">
                <a16:creationId xmlns:a16="http://schemas.microsoft.com/office/drawing/2014/main" id="{51FEC3DF-2294-4B46-AC28-7AC75C2A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25" y="1176867"/>
            <a:ext cx="10966078" cy="3698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306337-8FB8-411F-A47F-990E5C586497}"/>
              </a:ext>
            </a:extLst>
          </p:cNvPr>
          <p:cNvSpPr txBox="1"/>
          <p:nvPr/>
        </p:nvSpPr>
        <p:spPr>
          <a:xfrm>
            <a:off x="571925" y="468981"/>
            <a:ext cx="2771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SN6507EVM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E1E710-FF5C-4251-981F-B57B1E24A84D}"/>
              </a:ext>
            </a:extLst>
          </p:cNvPr>
          <p:cNvSpPr/>
          <p:nvPr/>
        </p:nvSpPr>
        <p:spPr>
          <a:xfrm>
            <a:off x="1845733" y="5121499"/>
            <a:ext cx="806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</a:rPr>
              <a:t>Test Conditions: 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Vin=12V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>
                <a:solidFill>
                  <a:prstClr val="black"/>
                </a:solidFill>
              </a:rPr>
              <a:t>523KHz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en-US" altLang="zh-TW" dirty="0" err="1">
                <a:solidFill>
                  <a:prstClr val="black"/>
                </a:solidFill>
              </a:rPr>
              <a:t>Rilim</a:t>
            </a:r>
            <a:r>
              <a:rPr lang="en-US" altLang="zh-TW" dirty="0">
                <a:solidFill>
                  <a:prstClr val="black"/>
                </a:solidFill>
              </a:rPr>
              <a:t>: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18.2kohm(assume output current is 1.6A)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prstClr val="black"/>
                </a:solidFill>
              </a:rPr>
              <a:t>Without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Snubber,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and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Output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Filter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Inductor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6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/>
          </a:bodyPr>
          <a:lstStyle/>
          <a:p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2" y="3792019"/>
            <a:ext cx="3901440" cy="292608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" y="873124"/>
            <a:ext cx="3901440" cy="292608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0" y="1937580"/>
            <a:ext cx="118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22.8V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/>
              <a:t>(No RDC)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5652" y="4397790"/>
            <a:ext cx="1282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/>
              <a:t>No RDC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0" y="3799204"/>
            <a:ext cx="3901440" cy="292608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30" y="845630"/>
            <a:ext cx="3901440" cy="292608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9101390" y="1735999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18.1V</a:t>
            </a:r>
          </a:p>
          <a:p>
            <a:r>
              <a:rPr lang="en-US" altLang="zh-TW" dirty="0"/>
              <a:t>No-Load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9111981" y="4044081"/>
            <a:ext cx="2415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12V/0.29A</a:t>
            </a:r>
          </a:p>
          <a:p>
            <a:r>
              <a:rPr lang="en-US" altLang="zh-TW" dirty="0"/>
              <a:t>Vo = 14.57V</a:t>
            </a:r>
          </a:p>
          <a:p>
            <a:r>
              <a:rPr lang="en-US" altLang="zh-TW" dirty="0"/>
              <a:t>Load = 0.2A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endParaRPr lang="en-US" altLang="zh-TW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522443" y="5449555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Peak=900mA</a:t>
            </a:r>
            <a:endParaRPr lang="zh-TW" altLang="en-US" sz="1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3174738" y="5374487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Peak=448mA</a:t>
            </a:r>
            <a:endParaRPr lang="zh-TW" altLang="en-US" sz="1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1762692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1827437" y="5704513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200mA</a:t>
            </a:r>
            <a:endParaRPr lang="zh-TW" altLang="en-US" sz="10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5695950" y="5748020"/>
            <a:ext cx="0" cy="2051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5695950" y="5706904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" dirty="0"/>
              <a:t>500mA</a:t>
            </a:r>
            <a:endParaRPr lang="zh-TW" altLang="en-US" sz="1000" dirty="0"/>
          </a:p>
        </p:txBody>
      </p:sp>
      <p:cxnSp>
        <p:nvCxnSpPr>
          <p:cNvPr id="42" name="直線單箭頭接點 41"/>
          <p:cNvCxnSpPr/>
          <p:nvPr/>
        </p:nvCxnSpPr>
        <p:spPr>
          <a:xfrm flipV="1">
            <a:off x="6466286" y="5593080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3118581" y="5518011"/>
            <a:ext cx="112314" cy="20728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36681" y="136382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846EB-133C-488F-BC21-30D386294397}"/>
              </a:ext>
            </a:extLst>
          </p:cNvPr>
          <p:cNvSpPr txBox="1"/>
          <p:nvPr/>
        </p:nvSpPr>
        <p:spPr>
          <a:xfrm>
            <a:off x="43194" y="-34459"/>
            <a:ext cx="144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 Setting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60C03-A77C-46D7-9C18-5A73C93B0919}"/>
              </a:ext>
            </a:extLst>
          </p:cNvPr>
          <p:cNvCxnSpPr/>
          <p:nvPr/>
        </p:nvCxnSpPr>
        <p:spPr>
          <a:xfrm flipV="1">
            <a:off x="5884333" y="2427450"/>
            <a:ext cx="90700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72018B-1083-4805-999B-B53A832F637D}"/>
              </a:ext>
            </a:extLst>
          </p:cNvPr>
          <p:cNvCxnSpPr/>
          <p:nvPr/>
        </p:nvCxnSpPr>
        <p:spPr>
          <a:xfrm flipH="1" flipV="1">
            <a:off x="4521200" y="2427450"/>
            <a:ext cx="1363133" cy="353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F2E4B2-D993-486E-B659-FA29AAE184CE}"/>
              </a:ext>
            </a:extLst>
          </p:cNvPr>
          <p:cNvSpPr txBox="1"/>
          <p:nvPr/>
        </p:nvSpPr>
        <p:spPr>
          <a:xfrm>
            <a:off x="5933636" y="2604304"/>
            <a:ext cx="22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Deadtime is different?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9AB9E9-A392-4080-8210-3671D89A43AF}"/>
              </a:ext>
            </a:extLst>
          </p:cNvPr>
          <p:cNvCxnSpPr>
            <a:endCxn id="21" idx="2"/>
          </p:cNvCxnSpPr>
          <p:nvPr/>
        </p:nvCxnSpPr>
        <p:spPr>
          <a:xfrm flipH="1" flipV="1">
            <a:off x="7250153" y="5757332"/>
            <a:ext cx="869380" cy="338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5E8167-6B16-4634-978B-08031C2FE183}"/>
              </a:ext>
            </a:extLst>
          </p:cNvPr>
          <p:cNvCxnSpPr/>
          <p:nvPr/>
        </p:nvCxnSpPr>
        <p:spPr>
          <a:xfrm flipH="1" flipV="1">
            <a:off x="4284133" y="5538739"/>
            <a:ext cx="3781208" cy="533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FB36AB-3D8D-49BF-A512-759C58DBBEAD}"/>
              </a:ext>
            </a:extLst>
          </p:cNvPr>
          <p:cNvSpPr txBox="1"/>
          <p:nvPr/>
        </p:nvSpPr>
        <p:spPr>
          <a:xfrm>
            <a:off x="8144879" y="5950734"/>
            <a:ext cx="253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Peak current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15736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3766"/>
            <a:ext cx="10975731" cy="1325563"/>
          </a:xfrm>
        </p:spPr>
        <p:txBody>
          <a:bodyPr>
            <a:normAutofit fontScale="90000"/>
          </a:bodyPr>
          <a:lstStyle/>
          <a:p>
            <a:r>
              <a:rPr lang="en-US" altLang="zh-TW" sz="2500" dirty="0">
                <a:solidFill>
                  <a:prstClr val="black"/>
                </a:solidFill>
              </a:rPr>
              <a:t>Vin=12V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523KHz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 err="1">
                <a:solidFill>
                  <a:prstClr val="black"/>
                </a:solidFill>
              </a:rPr>
              <a:t>Rilim</a:t>
            </a:r>
            <a:r>
              <a:rPr lang="en-US" altLang="zh-TW" sz="2500" dirty="0">
                <a:solidFill>
                  <a:prstClr val="black"/>
                </a:solidFill>
              </a:rPr>
              <a:t>=18.2kohm(1.6A)</a:t>
            </a:r>
            <a:r>
              <a:rPr lang="zh-TW" altLang="en-US" sz="2500" dirty="0">
                <a:solidFill>
                  <a:prstClr val="black"/>
                </a:solidFill>
              </a:rPr>
              <a:t>，</a:t>
            </a:r>
            <a:r>
              <a:rPr lang="en-US" altLang="zh-TW" sz="2500" dirty="0">
                <a:solidFill>
                  <a:prstClr val="black"/>
                </a:solidFill>
              </a:rPr>
              <a:t>Electronics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Load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=</a:t>
            </a:r>
            <a:r>
              <a:rPr lang="zh-TW" altLang="en-US" sz="2500" dirty="0">
                <a:solidFill>
                  <a:prstClr val="black"/>
                </a:solidFill>
              </a:rPr>
              <a:t> </a:t>
            </a:r>
            <a:r>
              <a:rPr lang="en-US" altLang="zh-TW" sz="2500" dirty="0">
                <a:solidFill>
                  <a:prstClr val="black"/>
                </a:solidFill>
              </a:rPr>
              <a:t>0.2A</a:t>
            </a:r>
            <a:br>
              <a:rPr lang="en-US" altLang="zh-TW" sz="2500" dirty="0">
                <a:solidFill>
                  <a:srgbClr val="FF0000"/>
                </a:solidFill>
              </a:rPr>
            </a:br>
            <a:r>
              <a:rPr lang="en-US" altLang="zh-TW" sz="2500" dirty="0">
                <a:solidFill>
                  <a:prstClr val="black"/>
                </a:solidFill>
              </a:rPr>
              <a:t>Without Snubber and inductor filter </a:t>
            </a:r>
            <a:br>
              <a:rPr lang="en-US" altLang="zh-TW" sz="25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10975731" y="30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428480" y="322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0191543" y="2072977"/>
            <a:ext cx="13051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CH2:SW2_V</a:t>
            </a:r>
          </a:p>
          <a:p>
            <a:r>
              <a:rPr lang="en-US" altLang="zh-TW" dirty="0"/>
              <a:t>CH1:SW2_I</a:t>
            </a:r>
          </a:p>
          <a:p>
            <a:r>
              <a:rPr lang="en-US" altLang="zh-TW" dirty="0"/>
              <a:t>CH3:SW1_V</a:t>
            </a:r>
          </a:p>
          <a:p>
            <a:r>
              <a:rPr lang="en-US" altLang="zh-TW" dirty="0"/>
              <a:t>CH4:SW1_I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81037" y="4420824"/>
            <a:ext cx="199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Vin = 12V</a:t>
            </a:r>
          </a:p>
          <a:p>
            <a:r>
              <a:rPr lang="en-US" altLang="zh-TW" dirty="0"/>
              <a:t>Vo = 15.8V</a:t>
            </a:r>
          </a:p>
          <a:p>
            <a:r>
              <a:rPr lang="en-US" altLang="zh-TW" dirty="0"/>
              <a:t>Load = Short</a:t>
            </a:r>
            <a:r>
              <a:rPr lang="zh-TW" altLang="en-US" dirty="0"/>
              <a:t> </a:t>
            </a:r>
            <a:r>
              <a:rPr lang="en-US" altLang="zh-TW" dirty="0"/>
              <a:t>circuit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69" y="1155883"/>
            <a:ext cx="3901440" cy="29260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72" y="1204776"/>
            <a:ext cx="3901440" cy="29260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43BCB3-CC85-4E5C-9CC0-F77CCB89A814}"/>
              </a:ext>
            </a:extLst>
          </p:cNvPr>
          <p:cNvCxnSpPr/>
          <p:nvPr/>
        </p:nvCxnSpPr>
        <p:spPr>
          <a:xfrm flipV="1">
            <a:off x="2182483" y="3405386"/>
            <a:ext cx="966159" cy="160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17916F-2C4E-4A00-8A31-92E0B9975C1F}"/>
              </a:ext>
            </a:extLst>
          </p:cNvPr>
          <p:cNvCxnSpPr/>
          <p:nvPr/>
        </p:nvCxnSpPr>
        <p:spPr>
          <a:xfrm flipV="1">
            <a:off x="2160313" y="3449929"/>
            <a:ext cx="4965106" cy="1648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74661" y="6858000"/>
            <a:ext cx="317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58</a:t>
            </a:r>
            <a:r>
              <a:rPr lang="zh-TW" altLang="en-US" dirty="0"/>
              <a:t>無</a:t>
            </a:r>
            <a:r>
              <a:rPr lang="en-US" altLang="zh-TW" dirty="0"/>
              <a:t>Duty _No </a:t>
            </a:r>
            <a:r>
              <a:rPr lang="en-US" altLang="zh-TW" dirty="0" err="1"/>
              <a:t>Load_VO</a:t>
            </a:r>
            <a:r>
              <a:rPr lang="en-US" altLang="zh-TW" dirty="0"/>
              <a:t>=22.8</a:t>
            </a:r>
          </a:p>
          <a:p>
            <a:r>
              <a:rPr lang="en-US" altLang="zh-TW" dirty="0"/>
              <a:t>59</a:t>
            </a:r>
            <a:r>
              <a:rPr lang="zh-TW" altLang="en-US" dirty="0"/>
              <a:t>無</a:t>
            </a:r>
            <a:r>
              <a:rPr lang="en-US" altLang="zh-TW" dirty="0"/>
              <a:t>Duty _Load=0.2A_VO=15.7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59496" y="6998495"/>
            <a:ext cx="5037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60Duty _No </a:t>
            </a:r>
            <a:r>
              <a:rPr lang="en-US" altLang="zh-TW" dirty="0" err="1"/>
              <a:t>Load_VO</a:t>
            </a:r>
            <a:r>
              <a:rPr lang="en-US" altLang="zh-TW" dirty="0"/>
              <a:t>=18.1V</a:t>
            </a:r>
          </a:p>
          <a:p>
            <a:r>
              <a:rPr lang="en-US" altLang="zh-TW" dirty="0"/>
              <a:t>61</a:t>
            </a:r>
            <a:r>
              <a:rPr lang="zh-TW" altLang="en-US" dirty="0"/>
              <a:t>無</a:t>
            </a:r>
            <a:r>
              <a:rPr lang="en-US" altLang="zh-TW" dirty="0"/>
              <a:t>Duty _Load=0.2A_VO=14.57V</a:t>
            </a:r>
            <a:r>
              <a:rPr lang="zh-TW" altLang="en-US" dirty="0"/>
              <a:t>，</a:t>
            </a:r>
            <a:r>
              <a:rPr lang="en-US" altLang="zh-TW" dirty="0"/>
              <a:t>Vin=12V 0.29A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2" y="198817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5" y="2613764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491706" y="1371158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567755" y="4514627"/>
            <a:ext cx="10928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</p:spTree>
    <p:extLst>
      <p:ext uri="{BB962C8B-B14F-4D97-AF65-F5344CB8AC3E}">
        <p14:creationId xmlns:p14="http://schemas.microsoft.com/office/powerpoint/2010/main" val="427228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方塊 22"/>
          <p:cNvSpPr txBox="1"/>
          <p:nvPr/>
        </p:nvSpPr>
        <p:spPr>
          <a:xfrm>
            <a:off x="11676210" y="6858000"/>
            <a:ext cx="2066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CC01 15V</a:t>
            </a:r>
            <a:r>
              <a:rPr lang="zh-TW" altLang="en-US" dirty="0"/>
              <a:t> </a:t>
            </a:r>
            <a:r>
              <a:rPr lang="en-US" altLang="zh-TW" dirty="0"/>
              <a:t>60mA</a:t>
            </a:r>
          </a:p>
          <a:p>
            <a:r>
              <a:rPr lang="en-US" altLang="zh-TW" dirty="0"/>
              <a:t>CC02 15V 80mA</a:t>
            </a:r>
          </a:p>
          <a:p>
            <a:endParaRPr lang="en-US" altLang="zh-TW" dirty="0"/>
          </a:p>
          <a:p>
            <a:r>
              <a:rPr lang="en-US" altLang="zh-TW" dirty="0"/>
              <a:t>RS485</a:t>
            </a:r>
            <a:r>
              <a:rPr lang="zh-TW" altLang="en-US" dirty="0"/>
              <a:t>、</a:t>
            </a:r>
            <a:r>
              <a:rPr lang="en-US" altLang="zh-TW" dirty="0"/>
              <a:t>CAN=80mA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33972D-D0FB-42A7-973B-3BEFFE3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8" y="89081"/>
            <a:ext cx="10515600" cy="646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43D20-9146-4E59-84C0-69DB19C4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0" y="1265402"/>
            <a:ext cx="4648849" cy="4858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F53BEF-73D6-4AAC-BBCB-4B8E48078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8" y="1911818"/>
            <a:ext cx="8488110" cy="14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8A9C85-EA53-4535-91BB-85334D2CD50E}"/>
              </a:ext>
            </a:extLst>
          </p:cNvPr>
          <p:cNvSpPr txBox="1"/>
          <p:nvPr/>
        </p:nvSpPr>
        <p:spPr>
          <a:xfrm>
            <a:off x="355515" y="735497"/>
            <a:ext cx="771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Why is there a different on equation between DC and non-DC control mode?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1CD7F-E819-475D-984D-20ABF4B202C7}"/>
              </a:ext>
            </a:extLst>
          </p:cNvPr>
          <p:cNvSpPr txBox="1"/>
          <p:nvPr/>
        </p:nvSpPr>
        <p:spPr>
          <a:xfrm>
            <a:off x="355514" y="3736604"/>
            <a:ext cx="11320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converter designs with wide-input range but no duty cycle control, the turns ratio needs to take the minimum input voltage into consideration. When Duty Cycle control is enabled, the requirement of turns-ratio doubles as duty cycle is halved from 48% to 25%.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6BCEE-643D-4739-A354-A0724B0F3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088" y="5551020"/>
            <a:ext cx="3316284" cy="115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76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28B6E5-BCD5-4353-ACD9-1B15B05EC558}"/>
              </a:ext>
            </a:extLst>
          </p:cNvPr>
          <p:cNvSpPr txBox="1"/>
          <p:nvPr/>
        </p:nvSpPr>
        <p:spPr>
          <a:xfrm>
            <a:off x="311603" y="354066"/>
            <a:ext cx="12057468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Here is a general formula for the inductor current. We still don’t figure out why peak current doesn’t match </a:t>
            </a:r>
          </a:p>
          <a:p>
            <a:r>
              <a:rPr lang="en-US" dirty="0">
                <a:solidFill>
                  <a:schemeClr val="accent1"/>
                </a:solidFill>
              </a:rPr>
              <a:t>this formula from physics perspective as the waveform shown on the page 2. (448mA vs. 900mA)</a:t>
            </a:r>
          </a:p>
          <a:p>
            <a:r>
              <a:rPr lang="en-US" dirty="0">
                <a:solidFill>
                  <a:schemeClr val="accent1"/>
                </a:solidFill>
              </a:rPr>
              <a:t>2.  In the formula (21), how device implement it?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3. The reason why customer would like to look into this current is because the </a:t>
            </a:r>
          </a:p>
          <a:p>
            <a:r>
              <a:rPr lang="en-US" dirty="0">
                <a:solidFill>
                  <a:schemeClr val="accent1"/>
                </a:solidFill>
              </a:rPr>
              <a:t>Current rating of the Schottky diode needs to be selected correctly when DC is enabled.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/>
              <a:t>In page 2, four different waveforms are given 1&gt; </a:t>
            </a:r>
            <a:r>
              <a:rPr lang="en-US" altLang="zh-TW" dirty="0"/>
              <a:t>Vin = 12V, Vo = 22.8V, No-Load, (No RDC)</a:t>
            </a:r>
          </a:p>
          <a:p>
            <a:r>
              <a:rPr lang="en-US" altLang="zh-TW" dirty="0"/>
              <a:t>                                                                                       2&gt; Vin = 12V, Vo = 18.1V, No-Load, </a:t>
            </a:r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r>
              <a:rPr lang="en-US" altLang="zh-TW" dirty="0">
                <a:solidFill>
                  <a:schemeClr val="accent5"/>
                </a:solidFill>
              </a:rPr>
              <a:t>                                                                                       3&gt; </a:t>
            </a:r>
            <a:r>
              <a:rPr lang="en-US" altLang="zh-TW" dirty="0"/>
              <a:t>Vin = 12V, Vo = 15.7V, Load = 0.2A, No RDC</a:t>
            </a:r>
          </a:p>
          <a:p>
            <a:r>
              <a:rPr lang="en-US" altLang="zh-TW" dirty="0"/>
              <a:t>                                                                                       4&gt; Vin = 12V/0.29A, Vo = 14.57V, Load = 0.2A, </a:t>
            </a:r>
            <a:r>
              <a:rPr lang="en-US" altLang="zh-TW" dirty="0">
                <a:solidFill>
                  <a:schemeClr val="accent5"/>
                </a:solidFill>
              </a:rPr>
              <a:t>(RDC=51k Duty Control)</a:t>
            </a:r>
          </a:p>
          <a:p>
            <a:r>
              <a:rPr lang="en-US" altLang="zh-TW" dirty="0"/>
              <a:t>Do all this these test are done with a single transformer? Is this a custom build transformer or the same EVM transformer?</a:t>
            </a:r>
          </a:p>
          <a:p>
            <a:r>
              <a:rPr lang="en-US" altLang="zh-TW" dirty="0"/>
              <a:t>At which point output voltage are monitored J1 or J8. Is it possible to measure the onload input current with and without RDC.</a:t>
            </a:r>
          </a:p>
          <a:p>
            <a:endParaRPr lang="en-US" altLang="zh-TW" dirty="0">
              <a:solidFill>
                <a:schemeClr val="accent5"/>
              </a:solidFill>
            </a:endParaRPr>
          </a:p>
          <a:p>
            <a:r>
              <a:rPr lang="en-US" altLang="zh-TW" dirty="0"/>
              <a:t>2. T</a:t>
            </a:r>
            <a:r>
              <a:rPr lang="en-US" dirty="0"/>
              <a:t>he duty cycle feature is be enabled by connecting a resistor RDC on DC pin, and an inductor at the output side. </a:t>
            </a:r>
          </a:p>
          <a:p>
            <a:r>
              <a:rPr lang="en-US" dirty="0"/>
              <a:t>The duty cycle feature is not needed for fixed input designs. The default (pin floating) maximum duty is 48% typical, when DC </a:t>
            </a:r>
          </a:p>
          <a:p>
            <a:r>
              <a:rPr lang="en-US" dirty="0"/>
              <a:t>is enabled based on resistor value it adjust within 48% to 25%. By making the DC pin voltage a function of the input, the </a:t>
            </a:r>
          </a:p>
          <a:p>
            <a:r>
              <a:rPr lang="en-US" dirty="0"/>
              <a:t>duty cycle will adjust with VIN, so that VOUT can be kept constant. The transformer turns ratio needs take this duty cycle into</a:t>
            </a:r>
          </a:p>
          <a:p>
            <a:r>
              <a:rPr lang="en-US" dirty="0"/>
              <a:t>calculation to ensure the expected output voltage level. But care must be taken to make sure that high turns ratios don’t lead</a:t>
            </a:r>
          </a:p>
          <a:p>
            <a:r>
              <a:rPr lang="en-US" dirty="0"/>
              <a:t>to primary currents that exceed the specified current limits of the device.</a:t>
            </a:r>
            <a:endParaRPr lang="zh-TW" altLang="en-US" dirty="0"/>
          </a:p>
          <a:p>
            <a:endParaRPr lang="en-US" dirty="0"/>
          </a:p>
          <a:p>
            <a:r>
              <a:rPr lang="en-US" dirty="0"/>
              <a:t>3. Can you please clarify this point. The output rectifier diode current is selected based on output load current. The monitored </a:t>
            </a:r>
          </a:p>
          <a:p>
            <a:r>
              <a:rPr lang="en-US" dirty="0"/>
              <a:t>peak  current are reflecting on device switches and not able to find any diode on input side.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1DCBC-F9BA-4457-9CEF-5FEC60FD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16" y="939263"/>
            <a:ext cx="3316284" cy="1151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77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471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On the page 2 waveform, we found the deadtime is difference between DC and non-DC mode. How come?</a:t>
            </a:r>
          </a:p>
          <a:p>
            <a:r>
              <a:rPr lang="en-US" dirty="0"/>
              <a:t>And also, the current is 2 times difference in between? Could you help to explain from energy’s point of view?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7EB347-89C2-4605-ADE3-AD8C737FEF24}"/>
              </a:ext>
            </a:extLst>
          </p:cNvPr>
          <p:cNvSpPr txBox="1"/>
          <p:nvPr/>
        </p:nvSpPr>
        <p:spPr>
          <a:xfrm>
            <a:off x="460532" y="1317520"/>
            <a:ext cx="973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peak current is due to primary inductance of the transformer and the change in on-time duration.</a:t>
            </a:r>
          </a:p>
          <a:p>
            <a:r>
              <a:rPr lang="en-US" dirty="0"/>
              <a:t>Is this deadtime difference observed with same transformer?</a:t>
            </a:r>
          </a:p>
          <a:p>
            <a:r>
              <a:rPr lang="en-US" dirty="0"/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0B0D0-B955-4329-BD7E-8E2B6B4BA348}"/>
              </a:ext>
            </a:extLst>
          </p:cNvPr>
          <p:cNvSpPr txBox="1"/>
          <p:nvPr/>
        </p:nvSpPr>
        <p:spPr>
          <a:xfrm>
            <a:off x="513428" y="2056184"/>
            <a:ext cx="11280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Yes, it’s the same transformer (From DELTA)</a:t>
            </a:r>
          </a:p>
          <a:p>
            <a:r>
              <a:rPr lang="en-US" dirty="0"/>
              <a:t>Can you please reconfirm once, EVM uses Wurth transformer.  Or the testing is done with a custom transformer?</a:t>
            </a:r>
          </a:p>
          <a:p>
            <a:r>
              <a:rPr lang="en-US" dirty="0"/>
              <a:t>The change in duty cycle will affect the dead time, the minimum duty cycle is determined by the charge and discharge </a:t>
            </a:r>
          </a:p>
          <a:p>
            <a:r>
              <a:rPr lang="en-US" dirty="0"/>
              <a:t>time of the gate capacitance of Power FETs and the maximum duty cycle is limited by the dead time 70 ns (typical).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9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11974561" y="7357175"/>
            <a:ext cx="176843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/>
              <a:t>RB168MM150TR</a:t>
            </a:r>
            <a:endParaRPr lang="zh-TW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74579-2797-4358-BED8-DAD1F17A184F}"/>
              </a:ext>
            </a:extLst>
          </p:cNvPr>
          <p:cNvSpPr txBox="1"/>
          <p:nvPr/>
        </p:nvSpPr>
        <p:spPr>
          <a:xfrm>
            <a:off x="460532" y="394190"/>
            <a:ext cx="10928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3. On the page 3 waveform,  when output rail is shorted to ground, there’re always 4 PWM cycles shutting off </a:t>
            </a:r>
          </a:p>
          <a:p>
            <a:r>
              <a:rPr lang="en-US" dirty="0"/>
              <a:t>and then turn on With 4 PWM cycles. In the d/s, it says when short event is happened, PWM will be cycle-by-cycle </a:t>
            </a:r>
          </a:p>
          <a:p>
            <a:r>
              <a:rPr lang="en-US" dirty="0"/>
              <a:t>protection. Is this waveform behavior correct?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37BAA-7B08-4C87-AA81-AB3017DA3CFE}"/>
              </a:ext>
            </a:extLst>
          </p:cNvPr>
          <p:cNvSpPr txBox="1"/>
          <p:nvPr/>
        </p:nvSpPr>
        <p:spPr>
          <a:xfrm>
            <a:off x="559924" y="2013259"/>
            <a:ext cx="10687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depends on type of short, hard short or soft short. In soft-short the converter goes into hiccup mode </a:t>
            </a:r>
          </a:p>
          <a:p>
            <a:r>
              <a:rPr lang="en-US" dirty="0"/>
              <a:t>on hitting the programmed OCP threshold, the driver will be shut-off for 100 ns (typical), and then retry driving. </a:t>
            </a:r>
          </a:p>
          <a:p>
            <a:r>
              <a:rPr lang="en-US" dirty="0"/>
              <a:t>If the OCP trips again, the cycle continues. 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69DA7-99FE-4E1D-82C6-BA0FFD59EF76}"/>
              </a:ext>
            </a:extLst>
          </p:cNvPr>
          <p:cNvSpPr txBox="1"/>
          <p:nvPr/>
        </p:nvSpPr>
        <p:spPr>
          <a:xfrm>
            <a:off x="806500" y="3017880"/>
            <a:ext cx="596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 could be a “ Hard short ” as it’s shorted by Electronics load.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F84B3-640C-4BF6-B0C1-59E7A08C4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00" y="4321223"/>
            <a:ext cx="3032055" cy="227404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1BA2FB-8877-44D1-B278-EFEDBE820B4D}"/>
              </a:ext>
            </a:extLst>
          </p:cNvPr>
          <p:cNvCxnSpPr>
            <a:cxnSpLocks/>
          </p:cNvCxnSpPr>
          <p:nvPr/>
        </p:nvCxnSpPr>
        <p:spPr>
          <a:xfrm flipH="1">
            <a:off x="3786996" y="5055079"/>
            <a:ext cx="2116570" cy="87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7D7217-F9ED-43DC-B658-CB4ECAB39C5F}"/>
              </a:ext>
            </a:extLst>
          </p:cNvPr>
          <p:cNvCxnSpPr/>
          <p:nvPr/>
        </p:nvCxnSpPr>
        <p:spPr>
          <a:xfrm flipH="1">
            <a:off x="2943827" y="5055079"/>
            <a:ext cx="2959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55A007-431C-47DD-9F03-A90C5BE728E7}"/>
              </a:ext>
            </a:extLst>
          </p:cNvPr>
          <p:cNvSpPr txBox="1"/>
          <p:nvPr/>
        </p:nvSpPr>
        <p:spPr>
          <a:xfrm>
            <a:off x="4396011" y="3387212"/>
            <a:ext cx="75256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Why there’re five pulses observed during short circuit?</a:t>
            </a:r>
          </a:p>
          <a:p>
            <a:r>
              <a:rPr lang="en-US" altLang="zh-TW" dirty="0">
                <a:solidFill>
                  <a:schemeClr val="accent1"/>
                </a:solidFill>
              </a:rPr>
              <a:t>It’s about 5MHz/pulse. And in between the pulses, there is a </a:t>
            </a:r>
          </a:p>
          <a:p>
            <a:r>
              <a:rPr lang="en-US" altLang="zh-TW" dirty="0">
                <a:solidFill>
                  <a:schemeClr val="accent1"/>
                </a:solidFill>
              </a:rPr>
              <a:t>100ns shut-off time. 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Is this short-circuit behavior a hiccup mode or cycle by cycle? </a:t>
            </a:r>
          </a:p>
          <a:p>
            <a:r>
              <a:rPr lang="en-US" dirty="0">
                <a:solidFill>
                  <a:schemeClr val="accent1"/>
                </a:solidFill>
              </a:rPr>
              <a:t>Could you explain more details!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 internal switches are protected with cycle-by-cycle current limit in case of </a:t>
            </a:r>
          </a:p>
          <a:p>
            <a:r>
              <a:rPr lang="en-US" dirty="0"/>
              <a:t>over current. During OCP the device enters in to hiccup mode and shut-off for </a:t>
            </a:r>
          </a:p>
          <a:p>
            <a:r>
              <a:rPr lang="en-US" dirty="0"/>
              <a:t>100 ns and then retry driving and this cycle continues.</a:t>
            </a:r>
          </a:p>
        </p:txBody>
      </p:sp>
    </p:spTree>
    <p:extLst>
      <p:ext uri="{BB962C8B-B14F-4D97-AF65-F5344CB8AC3E}">
        <p14:creationId xmlns:p14="http://schemas.microsoft.com/office/powerpoint/2010/main" val="105709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1255</Words>
  <Application>Microsoft Office PowerPoint</Application>
  <PresentationFormat>Widescreen</PresentationFormat>
  <Paragraphs>126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Presentation</vt:lpstr>
      <vt:lpstr> </vt:lpstr>
      <vt:lpstr>Vin=12V，523KHz，Rilim=18.2kohm(1.6A)，Electronics Load = 0.2A Without Snubber and inductor filter  </vt:lpstr>
      <vt:lpstr>Questions:</vt:lpstr>
      <vt:lpstr>Answers: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Vin=12V，523KHz，Rilim電流限制18.2kohm(1.6A)，RDC=51k duty Control 無輸出Snubber、無輸出電感</dc:title>
  <dc:creator>BOSONG.JIANG 江伯崧</dc:creator>
  <cp:lastModifiedBy>Mathew, Shinu.V</cp:lastModifiedBy>
  <cp:revision>42</cp:revision>
  <dcterms:created xsi:type="dcterms:W3CDTF">2025-03-28T09:37:09Z</dcterms:created>
  <dcterms:modified xsi:type="dcterms:W3CDTF">2025-04-11T08:04:49Z</dcterms:modified>
</cp:coreProperties>
</file>