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147473701" r:id="rId2"/>
    <p:sldId id="214747370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1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DFCF3-AD33-4A29-A6D6-2842623F18CE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FE49B-A7D0-418A-A675-38E028C231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6778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D4F90-B829-F937-DF5C-66A39826E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93DE84-37C7-2D4E-5C12-6203F2B867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D1DFDD-34B6-D09D-3DB2-7BA3B1945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7615F-1E46-8C0A-BF1F-98AF79A644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FF9CD6-A141-4EFA-9520-BE238C444280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301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1311-006A-CF3F-E051-E2926EAB6B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B0A1B-56B2-C757-2075-21B6FFC38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59692-E546-9710-80B7-30C1B13A6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B6E76-467A-CE4D-2DD6-1083C1D81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10FE9-79A7-BB05-785C-7674DDAE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3799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28CE3-791C-403C-8B3D-486B8355F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2A71DF-376E-4270-9EB1-16F7E3D8A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19C9E-6068-79B8-AB66-830934D5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2F3B7-1B7C-BD8C-03B8-101D28AC1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5C970-1161-D728-DF5A-3E007627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038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D86867-4868-49FD-01E8-E8F0794BA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2B2F3-5DF4-C3D1-AA33-366C827AA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D0363-26E8-7051-198C-CAEA9945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2A8A5-A3D1-CE9C-6EBF-11DCBA576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689C-1E13-E057-9E0B-CED6265AC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525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97CF4-8DC8-5F9A-783C-98A6A761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5A3F2-C0E6-E43A-4E07-7A7CA4D33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9EB05-7932-3573-D3B4-AB42AB380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5F1F5-118A-AB5A-5F40-FD0708F9F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3CB80-CA4B-737F-74A7-79209653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7397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9FCDE-0842-2460-17AC-9F9B3AB7A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FDBB2-F771-AC68-C8A0-02880CC0E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18A35-B55F-5203-D8D5-1E9DCCDD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31855-3AFA-C312-549B-59B7E9533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C5A02-8A0C-C3F9-789E-47836014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934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27750-74ED-E53F-9FFC-DB4F6C00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2A4ED-500D-E0E8-6656-A0544FE0A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E64863-F3C5-9294-45B0-E3EE1A444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78ACF-DD71-4B3F-4A41-A892088B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4E6A1-E3E1-C834-550D-754368B16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48A78-F51D-E365-37D0-E0ABE176E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868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EE32B-B9A4-9642-551B-FCF0280A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59DF6-BE53-2A61-B2C5-A9A42A721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34F1C-42D7-731C-7F83-7EA30E769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231A4D-2264-7FEE-BCD2-553E228B6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79CA05-26C8-0FF3-9E13-013B36C57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682DB-66E8-5F73-1C7C-B52A0B2E8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E561C4-3B7E-CC0D-84E3-C1EFF74F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CBD309-780C-EF71-4240-C08F78DDC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6349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E50E4-A325-8C00-B538-4C04B1E3E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E5E9D1-D15C-741F-B06D-3DA643710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D0DE7-48CB-1480-A036-1E22827B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6A327-CFFB-87AB-768C-90C711D7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67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35CF1-1BC9-180B-19A8-C3183730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3540D7-E122-6482-DC74-C73B662DF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C4C79-6A2E-8327-FF99-3428E6693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89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5FA7-7180-D998-F13B-7FA7E29A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B6202-0660-0C5B-DDFC-CA26DBBDA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96746-B68E-88B9-7314-FE7AB3F43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BC062-8421-5F7B-1D8C-203091853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995F2-8CBB-EBAD-6AFE-65EE06716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C5005-3420-B954-08FE-E4BFD14D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968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09CC9-182D-143C-5EAB-66D6AE3EB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89CE84-EA6A-AC11-6BF3-0ED3A8310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E4612-8181-D879-C8CB-708A68A1B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4953A-DDD0-3C23-374C-7FD63FD6C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AD74F-2317-B82B-0C23-4FE443530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EA96D-7966-90B2-0CAB-AD196FC7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693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1A810C-57EF-90E1-4B55-FC83F1718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40345-4E7F-5ED2-6186-E2D395F34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D6EF3-E5C3-58FD-4215-BF809EF050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98D83-C15C-73AB-2804-91FD7B63A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5C3AA-9DD9-5691-AD2A-30A054B06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46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91CBF-1B52-170A-7228-0283A80D0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F4AB57-9026-1539-DD03-C74BA1CC1F71}"/>
              </a:ext>
            </a:extLst>
          </p:cNvPr>
          <p:cNvSpPr/>
          <p:nvPr/>
        </p:nvSpPr>
        <p:spPr>
          <a:xfrm>
            <a:off x="0" y="0"/>
            <a:ext cx="12369800" cy="64549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7CA674-5F14-4596-00F2-164CD4A47B7D}"/>
              </a:ext>
            </a:extLst>
          </p:cNvPr>
          <p:cNvSpPr txBox="1"/>
          <p:nvPr/>
        </p:nvSpPr>
        <p:spPr>
          <a:xfrm>
            <a:off x="61530" y="0"/>
            <a:ext cx="10501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en-US" sz="3600" b="1" dirty="0">
                <a:solidFill>
                  <a:schemeClr val="bg1"/>
                </a:solidFill>
                <a:latin typeface="Garamond" panose="02020404030301010803" pitchFamily="18" charset="0"/>
                <a:sym typeface="Arial"/>
              </a:rPr>
              <a:t>USB and One-Wire Interface</a:t>
            </a:r>
            <a:endParaRPr lang="en-US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606159F8-8F66-8C0F-05BB-8D53ED853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201" y="1695450"/>
            <a:ext cx="1291374" cy="1733550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#1</a:t>
            </a:r>
          </a:p>
          <a:p>
            <a:pPr algn="ctr"/>
            <a:r>
              <a:rPr lang="en-US" sz="1200" b="1" dirty="0"/>
              <a:t>USB Upstream Type A Connector</a:t>
            </a:r>
          </a:p>
          <a:p>
            <a:pPr algn="ctr"/>
            <a:r>
              <a:rPr lang="en-US" sz="1200" b="1" dirty="0"/>
              <a:t>(</a:t>
            </a:r>
            <a:r>
              <a:rPr lang="en-IN" sz="1200" b="1" dirty="0"/>
              <a:t>292303-1)</a:t>
            </a:r>
            <a:endParaRPr lang="en-US" sz="1200" b="1" dirty="0"/>
          </a:p>
        </p:txBody>
      </p:sp>
      <p:cxnSp>
        <p:nvCxnSpPr>
          <p:cNvPr id="3" name="Straight Arrow Connector 179">
            <a:extLst>
              <a:ext uri="{FF2B5EF4-FFF2-40B4-BE49-F238E27FC236}">
                <a16:creationId xmlns:a16="http://schemas.microsoft.com/office/drawing/2014/main" id="{8B8002D2-445D-CD19-92C2-1A9756AA2C8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54420" y="2322520"/>
            <a:ext cx="868781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F3616CC-61FF-3228-4E48-E90494A8B86F}"/>
              </a:ext>
            </a:extLst>
          </p:cNvPr>
          <p:cNvSpPr txBox="1"/>
          <p:nvPr/>
        </p:nvSpPr>
        <p:spPr>
          <a:xfrm>
            <a:off x="154420" y="2032601"/>
            <a:ext cx="750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Host PC</a:t>
            </a:r>
            <a:endParaRPr lang="en-IN" sz="1400" dirty="0"/>
          </a:p>
        </p:txBody>
      </p:sp>
      <p:cxnSp>
        <p:nvCxnSpPr>
          <p:cNvPr id="10" name="Straight Arrow Connector 179">
            <a:extLst>
              <a:ext uri="{FF2B5EF4-FFF2-40B4-BE49-F238E27FC236}">
                <a16:creationId xmlns:a16="http://schemas.microsoft.com/office/drawing/2014/main" id="{F35A3A54-F72D-6A52-90ED-B34B8F04989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324100" y="2322520"/>
            <a:ext cx="602081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ounded Rectangle 3">
            <a:extLst>
              <a:ext uri="{FF2B5EF4-FFF2-40B4-BE49-F238E27FC236}">
                <a16:creationId xmlns:a16="http://schemas.microsoft.com/office/drawing/2014/main" id="{151219EF-BEA6-5BAD-6ADE-F889CD567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402" y="1421112"/>
            <a:ext cx="1425216" cy="2856877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1:4 USB 2.0 Hub</a:t>
            </a:r>
          </a:p>
          <a:p>
            <a:pPr algn="ctr"/>
            <a:r>
              <a:rPr lang="en-IN" sz="1200" b="1" dirty="0"/>
              <a:t>(USB2514B-I/M2)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BA10C8E-B6B7-1187-8E2D-5E74EA96E2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974" t="3316" r="2986" b="2807"/>
          <a:stretch>
            <a:fillRect/>
          </a:stretch>
        </p:blipFill>
        <p:spPr>
          <a:xfrm>
            <a:off x="2935706" y="1411588"/>
            <a:ext cx="1927190" cy="2024241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62472B5-4211-A049-D4F5-ADD25A89A158}"/>
              </a:ext>
            </a:extLst>
          </p:cNvPr>
          <p:cNvSpPr txBox="1"/>
          <p:nvPr/>
        </p:nvSpPr>
        <p:spPr>
          <a:xfrm>
            <a:off x="3057549" y="887528"/>
            <a:ext cx="1683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b="1" dirty="0"/>
              <a:t>USB 2.0 Isolator</a:t>
            </a:r>
          </a:p>
          <a:p>
            <a:pPr algn="ctr"/>
            <a:r>
              <a:rPr lang="en-IN" sz="1400" b="1" dirty="0"/>
              <a:t>(ISOUSB211DPR)</a:t>
            </a:r>
          </a:p>
        </p:txBody>
      </p:sp>
      <p:cxnSp>
        <p:nvCxnSpPr>
          <p:cNvPr id="19" name="Straight Arrow Connector 179">
            <a:extLst>
              <a:ext uri="{FF2B5EF4-FFF2-40B4-BE49-F238E27FC236}">
                <a16:creationId xmlns:a16="http://schemas.microsoft.com/office/drawing/2014/main" id="{9056528F-49AF-753E-98E8-0FF9FDB616A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324100" y="2760670"/>
            <a:ext cx="602081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179">
            <a:extLst>
              <a:ext uri="{FF2B5EF4-FFF2-40B4-BE49-F238E27FC236}">
                <a16:creationId xmlns:a16="http://schemas.microsoft.com/office/drawing/2014/main" id="{2C5EEA75-A590-7462-5CFF-604B97E9FF0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324100" y="1931995"/>
            <a:ext cx="611606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179">
            <a:extLst>
              <a:ext uri="{FF2B5EF4-FFF2-40B4-BE49-F238E27FC236}">
                <a16:creationId xmlns:a16="http://schemas.microsoft.com/office/drawing/2014/main" id="{559CBB75-C694-571C-AEF9-A95CB1D2DD3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62896" y="2322520"/>
            <a:ext cx="566354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179">
            <a:extLst>
              <a:ext uri="{FF2B5EF4-FFF2-40B4-BE49-F238E27FC236}">
                <a16:creationId xmlns:a16="http://schemas.microsoft.com/office/drawing/2014/main" id="{17676221-AF56-192F-0540-1AE3713EA07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62896" y="2760670"/>
            <a:ext cx="566354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C5CA4C0-6365-B06E-8593-FD01EC005ECF}"/>
              </a:ext>
            </a:extLst>
          </p:cNvPr>
          <p:cNvCxnSpPr>
            <a:cxnSpLocks/>
          </p:cNvCxnSpPr>
          <p:nvPr/>
        </p:nvCxnSpPr>
        <p:spPr>
          <a:xfrm>
            <a:off x="5080224" y="3212250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896F07D-75AB-BF56-AD9A-58CCED8FA23F}"/>
              </a:ext>
            </a:extLst>
          </p:cNvPr>
          <p:cNvCxnSpPr/>
          <p:nvPr/>
        </p:nvCxnSpPr>
        <p:spPr>
          <a:xfrm>
            <a:off x="4950526" y="3460553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08CB6CD-5FF8-3C1C-5C67-F728D24D35D7}"/>
              </a:ext>
            </a:extLst>
          </p:cNvPr>
          <p:cNvCxnSpPr>
            <a:cxnSpLocks/>
          </p:cNvCxnSpPr>
          <p:nvPr/>
        </p:nvCxnSpPr>
        <p:spPr>
          <a:xfrm>
            <a:off x="5012494" y="3499247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BA1C18C-B168-DF8F-18A8-D1B555D8760D}"/>
              </a:ext>
            </a:extLst>
          </p:cNvPr>
          <p:cNvCxnSpPr>
            <a:cxnSpLocks/>
          </p:cNvCxnSpPr>
          <p:nvPr/>
        </p:nvCxnSpPr>
        <p:spPr>
          <a:xfrm>
            <a:off x="5046231" y="3529726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CD738A6-A763-6CE9-83C3-FCFB1EBEDED5}"/>
              </a:ext>
            </a:extLst>
          </p:cNvPr>
          <p:cNvCxnSpPr>
            <a:cxnSpLocks/>
          </p:cNvCxnSpPr>
          <p:nvPr/>
        </p:nvCxnSpPr>
        <p:spPr>
          <a:xfrm>
            <a:off x="4864340" y="3212250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E0CA3F9-1D18-8DC4-9457-490511535027}"/>
              </a:ext>
            </a:extLst>
          </p:cNvPr>
          <p:cNvSpPr txBox="1"/>
          <p:nvPr/>
        </p:nvSpPr>
        <p:spPr>
          <a:xfrm>
            <a:off x="4767595" y="3520839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61668EF-A9A6-C045-691B-8330C12CFF43}"/>
              </a:ext>
            </a:extLst>
          </p:cNvPr>
          <p:cNvCxnSpPr>
            <a:cxnSpLocks/>
          </p:cNvCxnSpPr>
          <p:nvPr/>
        </p:nvCxnSpPr>
        <p:spPr>
          <a:xfrm>
            <a:off x="2725644" y="3221159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A812BF3-8074-9FA4-5290-DA4037414F8F}"/>
              </a:ext>
            </a:extLst>
          </p:cNvPr>
          <p:cNvCxnSpPr/>
          <p:nvPr/>
        </p:nvCxnSpPr>
        <p:spPr>
          <a:xfrm>
            <a:off x="2595946" y="3469462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A198EF6-5699-5BEA-9395-973073F27493}"/>
              </a:ext>
            </a:extLst>
          </p:cNvPr>
          <p:cNvCxnSpPr>
            <a:cxnSpLocks/>
          </p:cNvCxnSpPr>
          <p:nvPr/>
        </p:nvCxnSpPr>
        <p:spPr>
          <a:xfrm>
            <a:off x="2657914" y="3508156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8C25335-FC69-05F9-DF49-B377E6E73425}"/>
              </a:ext>
            </a:extLst>
          </p:cNvPr>
          <p:cNvCxnSpPr>
            <a:cxnSpLocks/>
          </p:cNvCxnSpPr>
          <p:nvPr/>
        </p:nvCxnSpPr>
        <p:spPr>
          <a:xfrm>
            <a:off x="2691651" y="3538635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E1622A2-8481-E9FA-62FD-01EB481F714A}"/>
              </a:ext>
            </a:extLst>
          </p:cNvPr>
          <p:cNvCxnSpPr>
            <a:cxnSpLocks/>
          </p:cNvCxnSpPr>
          <p:nvPr/>
        </p:nvCxnSpPr>
        <p:spPr>
          <a:xfrm>
            <a:off x="2715500" y="3221159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135D9526-001E-4E50-6E0D-6EAE7379C362}"/>
              </a:ext>
            </a:extLst>
          </p:cNvPr>
          <p:cNvSpPr txBox="1"/>
          <p:nvPr/>
        </p:nvSpPr>
        <p:spPr>
          <a:xfrm>
            <a:off x="2501315" y="3545179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GND_FIELD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85BF2A4-250C-627E-DC2F-54BA45053B8F}"/>
              </a:ext>
            </a:extLst>
          </p:cNvPr>
          <p:cNvCxnSpPr>
            <a:cxnSpLocks/>
          </p:cNvCxnSpPr>
          <p:nvPr/>
        </p:nvCxnSpPr>
        <p:spPr>
          <a:xfrm>
            <a:off x="806969" y="3205706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71F7C20-B4E5-8730-3D98-E9564C0C8D6B}"/>
              </a:ext>
            </a:extLst>
          </p:cNvPr>
          <p:cNvCxnSpPr/>
          <p:nvPr/>
        </p:nvCxnSpPr>
        <p:spPr>
          <a:xfrm>
            <a:off x="677271" y="3454009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E2739DE-4D1E-2C10-3FB0-5E0A8F7F043F}"/>
              </a:ext>
            </a:extLst>
          </p:cNvPr>
          <p:cNvCxnSpPr>
            <a:cxnSpLocks/>
          </p:cNvCxnSpPr>
          <p:nvPr/>
        </p:nvCxnSpPr>
        <p:spPr>
          <a:xfrm>
            <a:off x="739239" y="3492703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EBA2EB8-2B52-1183-F71B-A5A091B2FDEC}"/>
              </a:ext>
            </a:extLst>
          </p:cNvPr>
          <p:cNvCxnSpPr>
            <a:cxnSpLocks/>
          </p:cNvCxnSpPr>
          <p:nvPr/>
        </p:nvCxnSpPr>
        <p:spPr>
          <a:xfrm>
            <a:off x="772976" y="3523182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7769AAD-168A-55A2-DA17-8FCE4CA9668A}"/>
              </a:ext>
            </a:extLst>
          </p:cNvPr>
          <p:cNvCxnSpPr>
            <a:cxnSpLocks/>
          </p:cNvCxnSpPr>
          <p:nvPr/>
        </p:nvCxnSpPr>
        <p:spPr>
          <a:xfrm>
            <a:off x="796825" y="3205706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E4BF0F9C-9173-54DF-C40E-05C5151BC00D}"/>
              </a:ext>
            </a:extLst>
          </p:cNvPr>
          <p:cNvSpPr txBox="1"/>
          <p:nvPr/>
        </p:nvSpPr>
        <p:spPr>
          <a:xfrm>
            <a:off x="582640" y="3529726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GND_FIELD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A48A83A-8ADF-F4C1-44C0-7019BC423D72}"/>
              </a:ext>
            </a:extLst>
          </p:cNvPr>
          <p:cNvSpPr txBox="1"/>
          <p:nvPr/>
        </p:nvSpPr>
        <p:spPr>
          <a:xfrm>
            <a:off x="3343864" y="3435829"/>
            <a:ext cx="11642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>
                <a:solidFill>
                  <a:srgbClr val="FF0000"/>
                </a:solidFill>
              </a:rPr>
              <a:t>Galvanic Isolation</a:t>
            </a:r>
          </a:p>
        </p:txBody>
      </p:sp>
      <p:cxnSp>
        <p:nvCxnSpPr>
          <p:cNvPr id="78" name="Straight Arrow Connector 179">
            <a:extLst>
              <a:ext uri="{FF2B5EF4-FFF2-40B4-BE49-F238E27FC236}">
                <a16:creationId xmlns:a16="http://schemas.microsoft.com/office/drawing/2014/main" id="{E0B7C48E-9783-7A4E-F1CC-6978061941B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61618" y="1748339"/>
            <a:ext cx="104413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" name="Straight Arrow Connector 179">
            <a:extLst>
              <a:ext uri="{FF2B5EF4-FFF2-40B4-BE49-F238E27FC236}">
                <a16:creationId xmlns:a16="http://schemas.microsoft.com/office/drawing/2014/main" id="{E5297230-8674-B337-149F-006E660B5C9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61618" y="2157914"/>
            <a:ext cx="104413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" name="Straight Arrow Connector 179">
            <a:extLst>
              <a:ext uri="{FF2B5EF4-FFF2-40B4-BE49-F238E27FC236}">
                <a16:creationId xmlns:a16="http://schemas.microsoft.com/office/drawing/2014/main" id="{F650FE60-6236-6D9D-685C-E640A3D8641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61618" y="2577014"/>
            <a:ext cx="104413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AD518062-F582-DD8D-91F7-29AF4A38E234}"/>
              </a:ext>
            </a:extLst>
          </p:cNvPr>
          <p:cNvSpPr txBox="1"/>
          <p:nvPr/>
        </p:nvSpPr>
        <p:spPr>
          <a:xfrm>
            <a:off x="7026116" y="1486699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1</a:t>
            </a:r>
            <a:endParaRPr lang="en-IN" sz="14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5F8427B-1AB6-4477-80E6-EC7683102BC1}"/>
              </a:ext>
            </a:extLst>
          </p:cNvPr>
          <p:cNvSpPr txBox="1"/>
          <p:nvPr/>
        </p:nvSpPr>
        <p:spPr>
          <a:xfrm>
            <a:off x="7026116" y="1858082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2</a:t>
            </a:r>
            <a:endParaRPr lang="en-IN" sz="14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B59A612-D05F-95BD-CE90-D5DF4036F88F}"/>
              </a:ext>
            </a:extLst>
          </p:cNvPr>
          <p:cNvSpPr txBox="1"/>
          <p:nvPr/>
        </p:nvSpPr>
        <p:spPr>
          <a:xfrm>
            <a:off x="7026116" y="2267656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3</a:t>
            </a:r>
            <a:endParaRPr lang="en-IN" sz="1400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ADA836D-840D-A7D8-F746-F4F558E27B34}"/>
              </a:ext>
            </a:extLst>
          </p:cNvPr>
          <p:cNvSpPr txBox="1"/>
          <p:nvPr/>
        </p:nvSpPr>
        <p:spPr>
          <a:xfrm>
            <a:off x="6878402" y="3345059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4</a:t>
            </a:r>
            <a:endParaRPr lang="en-IN" sz="1400" dirty="0"/>
          </a:p>
        </p:txBody>
      </p:sp>
      <p:sp>
        <p:nvSpPr>
          <p:cNvPr id="106" name="Rounded Rectangle 3">
            <a:extLst>
              <a:ext uri="{FF2B5EF4-FFF2-40B4-BE49-F238E27FC236}">
                <a16:creationId xmlns:a16="http://schemas.microsoft.com/office/drawing/2014/main" id="{BD0B1B8E-760C-32E3-B4E4-21A5DA812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5750" y="1560445"/>
            <a:ext cx="1304925" cy="1200225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ESD Protection (ESDS302DBVR)</a:t>
            </a:r>
          </a:p>
        </p:txBody>
      </p:sp>
      <p:cxnSp>
        <p:nvCxnSpPr>
          <p:cNvPr id="107" name="Straight Arrow Connector 179">
            <a:extLst>
              <a:ext uri="{FF2B5EF4-FFF2-40B4-BE49-F238E27FC236}">
                <a16:creationId xmlns:a16="http://schemas.microsoft.com/office/drawing/2014/main" id="{CBBCEBF4-2748-D06F-8899-56277FB1C82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204568" y="1746758"/>
            <a:ext cx="144438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93FD53E0-6DF9-AFDA-0DB9-7BBA5B0FB781}"/>
              </a:ext>
            </a:extLst>
          </p:cNvPr>
          <p:cNvSpPr txBox="1"/>
          <p:nvPr/>
        </p:nvSpPr>
        <p:spPr>
          <a:xfrm>
            <a:off x="9243513" y="1485118"/>
            <a:ext cx="789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Pad USB</a:t>
            </a:r>
            <a:endParaRPr lang="en-IN" sz="14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7907B46-D482-559E-322F-E2FC6E8F1183}"/>
              </a:ext>
            </a:extLst>
          </p:cNvPr>
          <p:cNvSpPr txBox="1"/>
          <p:nvPr/>
        </p:nvSpPr>
        <p:spPr>
          <a:xfrm>
            <a:off x="9204568" y="1858082"/>
            <a:ext cx="1148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Device2_USB</a:t>
            </a:r>
            <a:endParaRPr lang="en-IN" sz="14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4C77A97-3505-61D3-5FDC-BE96B0A52128}"/>
              </a:ext>
            </a:extLst>
          </p:cNvPr>
          <p:cNvSpPr txBox="1"/>
          <p:nvPr/>
        </p:nvSpPr>
        <p:spPr>
          <a:xfrm>
            <a:off x="9204611" y="2240571"/>
            <a:ext cx="1148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Device3_USB</a:t>
            </a:r>
            <a:endParaRPr lang="en-IN" sz="1400" dirty="0"/>
          </a:p>
        </p:txBody>
      </p:sp>
      <p:cxnSp>
        <p:nvCxnSpPr>
          <p:cNvPr id="114" name="Straight Arrow Connector 179">
            <a:extLst>
              <a:ext uri="{FF2B5EF4-FFF2-40B4-BE49-F238E27FC236}">
                <a16:creationId xmlns:a16="http://schemas.microsoft.com/office/drawing/2014/main" id="{33739006-4389-876C-D416-8FD6DEEC5A0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204568" y="2157914"/>
            <a:ext cx="144438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Arrow Connector 179">
            <a:extLst>
              <a:ext uri="{FF2B5EF4-FFF2-40B4-BE49-F238E27FC236}">
                <a16:creationId xmlns:a16="http://schemas.microsoft.com/office/drawing/2014/main" id="{FEF1156C-3BA5-A723-1FE5-61C66669418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204424" y="2537333"/>
            <a:ext cx="144438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6" name="Rounded Rectangle 3">
            <a:extLst>
              <a:ext uri="{FF2B5EF4-FFF2-40B4-BE49-F238E27FC236}">
                <a16:creationId xmlns:a16="http://schemas.microsoft.com/office/drawing/2014/main" id="{8C5F054D-B379-4BF1-B6EE-D3609218F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8806" y="1319713"/>
            <a:ext cx="1291374" cy="1901445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#3</a:t>
            </a:r>
          </a:p>
          <a:p>
            <a:pPr algn="ctr"/>
            <a:r>
              <a:rPr lang="en-US" sz="1200" b="1" dirty="0"/>
              <a:t>USB Downstream Type A Connector</a:t>
            </a:r>
          </a:p>
          <a:p>
            <a:pPr algn="ctr"/>
            <a:r>
              <a:rPr lang="en-US" sz="1200" b="1" dirty="0"/>
              <a:t>(</a:t>
            </a:r>
            <a:r>
              <a:rPr lang="en-IN" sz="1200" b="1" dirty="0"/>
              <a:t>292303-1)</a:t>
            </a:r>
            <a:endParaRPr lang="en-US" sz="1200" b="1" dirty="0"/>
          </a:p>
        </p:txBody>
      </p:sp>
      <p:sp>
        <p:nvSpPr>
          <p:cNvPr id="118" name="Rounded Rectangle 3">
            <a:extLst>
              <a:ext uri="{FF2B5EF4-FFF2-40B4-BE49-F238E27FC236}">
                <a16:creationId xmlns:a16="http://schemas.microsoft.com/office/drawing/2014/main" id="{8794A972-196A-E2B5-89E9-FDE6F4F0F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275" y="3167420"/>
            <a:ext cx="1304925" cy="1110570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endParaRPr lang="en-IN" sz="1200" b="1" dirty="0"/>
          </a:p>
        </p:txBody>
      </p:sp>
      <p:sp>
        <p:nvSpPr>
          <p:cNvPr id="121" name="Rounded Rectangle 3">
            <a:extLst>
              <a:ext uri="{FF2B5EF4-FFF2-40B4-BE49-F238E27FC236}">
                <a16:creationId xmlns:a16="http://schemas.microsoft.com/office/drawing/2014/main" id="{8AD548E9-C74A-C8B9-AB2F-3B825BC02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301" y="4594481"/>
            <a:ext cx="2044601" cy="427351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USB to UART Converter</a:t>
            </a:r>
          </a:p>
          <a:p>
            <a:pPr algn="ctr"/>
            <a:r>
              <a:rPr lang="en-IN" sz="1200" b="1" dirty="0"/>
              <a:t>(FT232RNQ-REEL)</a:t>
            </a:r>
          </a:p>
        </p:txBody>
      </p:sp>
      <p:sp>
        <p:nvSpPr>
          <p:cNvPr id="123" name="Rounded Rectangle 3">
            <a:extLst>
              <a:ext uri="{FF2B5EF4-FFF2-40B4-BE49-F238E27FC236}">
                <a16:creationId xmlns:a16="http://schemas.microsoft.com/office/drawing/2014/main" id="{A88F806B-4F66-960F-45B8-CB630EF05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301" y="5311992"/>
            <a:ext cx="2044602" cy="526810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UART to one-wire Converter</a:t>
            </a:r>
          </a:p>
          <a:p>
            <a:pPr algn="ctr"/>
            <a:r>
              <a:rPr lang="en-IN" sz="1200" b="1" dirty="0"/>
              <a:t>(DS2480B+)</a:t>
            </a:r>
          </a:p>
        </p:txBody>
      </p:sp>
      <p:sp>
        <p:nvSpPr>
          <p:cNvPr id="125" name="Rounded Rectangle 3">
            <a:extLst>
              <a:ext uri="{FF2B5EF4-FFF2-40B4-BE49-F238E27FC236}">
                <a16:creationId xmlns:a16="http://schemas.microsoft.com/office/drawing/2014/main" id="{6040E815-478A-ED0D-89D3-BFB3EDEEC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301" y="6138954"/>
            <a:ext cx="2044602" cy="526812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Header</a:t>
            </a:r>
          </a:p>
          <a:p>
            <a:pPr algn="ctr"/>
            <a:r>
              <a:rPr lang="en-US" sz="1200" b="1" dirty="0"/>
              <a:t>(</a:t>
            </a:r>
            <a:r>
              <a:rPr lang="en-IN" sz="1200" b="1" dirty="0"/>
              <a:t>SFH11-PBPC-D05-ST-BK)</a:t>
            </a:r>
            <a:endParaRPr lang="en-US" sz="1200" b="1" dirty="0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713E7326-ADC8-0CFD-B8A4-FA3909E7BF14}"/>
              </a:ext>
            </a:extLst>
          </p:cNvPr>
          <p:cNvCxnSpPr>
            <a:cxnSpLocks/>
          </p:cNvCxnSpPr>
          <p:nvPr/>
        </p:nvCxnSpPr>
        <p:spPr>
          <a:xfrm>
            <a:off x="4872149" y="1628837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BFC6C100-3883-F705-FFFB-88E72E148A63}"/>
              </a:ext>
            </a:extLst>
          </p:cNvPr>
          <p:cNvCxnSpPr>
            <a:cxnSpLocks/>
          </p:cNvCxnSpPr>
          <p:nvPr/>
        </p:nvCxnSpPr>
        <p:spPr>
          <a:xfrm>
            <a:off x="5103381" y="1351123"/>
            <a:ext cx="4485" cy="5808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9C7CCE90-0331-EF9F-2278-BAE33C87091A}"/>
              </a:ext>
            </a:extLst>
          </p:cNvPr>
          <p:cNvSpPr/>
          <p:nvPr/>
        </p:nvSpPr>
        <p:spPr>
          <a:xfrm>
            <a:off x="5046231" y="1241821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28D0D619-A343-1098-F96B-F603BB3E9468}"/>
              </a:ext>
            </a:extLst>
          </p:cNvPr>
          <p:cNvCxnSpPr>
            <a:cxnSpLocks/>
          </p:cNvCxnSpPr>
          <p:nvPr/>
        </p:nvCxnSpPr>
        <p:spPr>
          <a:xfrm>
            <a:off x="4874493" y="1931995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B4530E4B-D0E2-B5B8-814D-9AA0D1117331}"/>
              </a:ext>
            </a:extLst>
          </p:cNvPr>
          <p:cNvSpPr txBox="1"/>
          <p:nvPr/>
        </p:nvSpPr>
        <p:spPr>
          <a:xfrm>
            <a:off x="4748324" y="1032576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ISO_3V3</a:t>
            </a:r>
          </a:p>
        </p:txBody>
      </p: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02436B55-3E77-9C99-F4B2-EFCF882C9137}"/>
              </a:ext>
            </a:extLst>
          </p:cNvPr>
          <p:cNvCxnSpPr>
            <a:cxnSpLocks/>
          </p:cNvCxnSpPr>
          <p:nvPr/>
        </p:nvCxnSpPr>
        <p:spPr>
          <a:xfrm>
            <a:off x="10432107" y="1485180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08B60158-C944-A202-D39D-DDE9D26A1CCC}"/>
              </a:ext>
            </a:extLst>
          </p:cNvPr>
          <p:cNvCxnSpPr>
            <a:cxnSpLocks/>
          </p:cNvCxnSpPr>
          <p:nvPr/>
        </p:nvCxnSpPr>
        <p:spPr>
          <a:xfrm>
            <a:off x="10436592" y="1193149"/>
            <a:ext cx="0" cy="3045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1729D3E7-C517-A0A3-9AA8-19E9ECAE33FA}"/>
              </a:ext>
            </a:extLst>
          </p:cNvPr>
          <p:cNvSpPr/>
          <p:nvPr/>
        </p:nvSpPr>
        <p:spPr>
          <a:xfrm>
            <a:off x="10384482" y="1071879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D4BA05B9-1AB7-5137-12F6-641DD68186BC}"/>
              </a:ext>
            </a:extLst>
          </p:cNvPr>
          <p:cNvSpPr txBox="1"/>
          <p:nvPr/>
        </p:nvSpPr>
        <p:spPr>
          <a:xfrm>
            <a:off x="10039171" y="872216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ISO_5V_USB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21E84D96-89F3-6673-9CE9-10CD65D5143B}"/>
              </a:ext>
            </a:extLst>
          </p:cNvPr>
          <p:cNvCxnSpPr>
            <a:cxnSpLocks/>
          </p:cNvCxnSpPr>
          <p:nvPr/>
        </p:nvCxnSpPr>
        <p:spPr>
          <a:xfrm>
            <a:off x="8850644" y="3339076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BC3F2B27-BA91-5FE2-A621-9E407DCE0AD3}"/>
              </a:ext>
            </a:extLst>
          </p:cNvPr>
          <p:cNvCxnSpPr>
            <a:cxnSpLocks/>
          </p:cNvCxnSpPr>
          <p:nvPr/>
        </p:nvCxnSpPr>
        <p:spPr>
          <a:xfrm>
            <a:off x="9080973" y="3205664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Isosceles Triangle 146">
            <a:extLst>
              <a:ext uri="{FF2B5EF4-FFF2-40B4-BE49-F238E27FC236}">
                <a16:creationId xmlns:a16="http://schemas.microsoft.com/office/drawing/2014/main" id="{8C511CE7-F938-F37B-06CC-A0BE334D41AF}"/>
              </a:ext>
            </a:extLst>
          </p:cNvPr>
          <p:cNvSpPr/>
          <p:nvPr/>
        </p:nvSpPr>
        <p:spPr>
          <a:xfrm>
            <a:off x="9028511" y="3098100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72B6F00-286D-FFE7-B134-469A62003668}"/>
              </a:ext>
            </a:extLst>
          </p:cNvPr>
          <p:cNvSpPr txBox="1"/>
          <p:nvPr/>
        </p:nvSpPr>
        <p:spPr>
          <a:xfrm>
            <a:off x="7222416" y="2790271"/>
            <a:ext cx="19727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b="1" dirty="0"/>
              <a:t>Isolator</a:t>
            </a:r>
          </a:p>
          <a:p>
            <a:pPr algn="ctr"/>
            <a:r>
              <a:rPr lang="en-IN" sz="1100" b="1" dirty="0"/>
              <a:t>(ISOUSB211DPR)</a:t>
            </a: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E3B999D-C995-AC17-43D3-323E9A2DBE84}"/>
              </a:ext>
            </a:extLst>
          </p:cNvPr>
          <p:cNvCxnSpPr>
            <a:cxnSpLocks/>
          </p:cNvCxnSpPr>
          <p:nvPr/>
        </p:nvCxnSpPr>
        <p:spPr>
          <a:xfrm>
            <a:off x="8063339" y="3168695"/>
            <a:ext cx="0" cy="11092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C182421-770E-FD82-F8D9-E86E199FF068}"/>
              </a:ext>
            </a:extLst>
          </p:cNvPr>
          <p:cNvCxnSpPr>
            <a:cxnSpLocks/>
          </p:cNvCxnSpPr>
          <p:nvPr/>
        </p:nvCxnSpPr>
        <p:spPr>
          <a:xfrm>
            <a:off x="8339564" y="3168695"/>
            <a:ext cx="0" cy="11092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7673792-16CB-00CD-0982-8B5F3797201A}"/>
              </a:ext>
            </a:extLst>
          </p:cNvPr>
          <p:cNvCxnSpPr>
            <a:cxnSpLocks/>
          </p:cNvCxnSpPr>
          <p:nvPr/>
        </p:nvCxnSpPr>
        <p:spPr>
          <a:xfrm>
            <a:off x="8208809" y="32030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773C6813-462D-E9BE-6920-C5BCA7A77B1D}"/>
              </a:ext>
            </a:extLst>
          </p:cNvPr>
          <p:cNvCxnSpPr>
            <a:cxnSpLocks/>
          </p:cNvCxnSpPr>
          <p:nvPr/>
        </p:nvCxnSpPr>
        <p:spPr>
          <a:xfrm>
            <a:off x="8208809" y="337450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8514A1F5-ADDF-D5E9-C617-4597F1518BD4}"/>
              </a:ext>
            </a:extLst>
          </p:cNvPr>
          <p:cNvCxnSpPr>
            <a:cxnSpLocks/>
          </p:cNvCxnSpPr>
          <p:nvPr/>
        </p:nvCxnSpPr>
        <p:spPr>
          <a:xfrm>
            <a:off x="8208809" y="3574530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68731F86-F0D9-EC09-43C5-3044646E5EBB}"/>
              </a:ext>
            </a:extLst>
          </p:cNvPr>
          <p:cNvCxnSpPr>
            <a:cxnSpLocks/>
          </p:cNvCxnSpPr>
          <p:nvPr/>
        </p:nvCxnSpPr>
        <p:spPr>
          <a:xfrm>
            <a:off x="8208809" y="37745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86937628-CAF6-951B-6456-17182A3B53EA}"/>
              </a:ext>
            </a:extLst>
          </p:cNvPr>
          <p:cNvCxnSpPr>
            <a:cxnSpLocks/>
          </p:cNvCxnSpPr>
          <p:nvPr/>
        </p:nvCxnSpPr>
        <p:spPr>
          <a:xfrm>
            <a:off x="8208809" y="39650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5C3419C3-AEF2-23CB-DD0B-D7FE918D0776}"/>
              </a:ext>
            </a:extLst>
          </p:cNvPr>
          <p:cNvCxnSpPr>
            <a:cxnSpLocks/>
          </p:cNvCxnSpPr>
          <p:nvPr/>
        </p:nvCxnSpPr>
        <p:spPr>
          <a:xfrm>
            <a:off x="8208809" y="41555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>
            <a:extLst>
              <a:ext uri="{FF2B5EF4-FFF2-40B4-BE49-F238E27FC236}">
                <a16:creationId xmlns:a16="http://schemas.microsoft.com/office/drawing/2014/main" id="{007C5D01-23A7-C4F8-C6EA-F5E619E3FCEE}"/>
              </a:ext>
            </a:extLst>
          </p:cNvPr>
          <p:cNvSpPr txBox="1"/>
          <p:nvPr/>
        </p:nvSpPr>
        <p:spPr>
          <a:xfrm>
            <a:off x="8764738" y="2879052"/>
            <a:ext cx="11487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One_wire_3V3</a:t>
            </a:r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4A316FAA-E18B-47F3-7224-D696F885B8F8}"/>
              </a:ext>
            </a:extLst>
          </p:cNvPr>
          <p:cNvCxnSpPr>
            <a:cxnSpLocks/>
          </p:cNvCxnSpPr>
          <p:nvPr/>
        </p:nvCxnSpPr>
        <p:spPr>
          <a:xfrm>
            <a:off x="7319497" y="3338309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01ED50C8-8425-36B6-C271-23F20CFD120D}"/>
              </a:ext>
            </a:extLst>
          </p:cNvPr>
          <p:cNvCxnSpPr>
            <a:cxnSpLocks/>
          </p:cNvCxnSpPr>
          <p:nvPr/>
        </p:nvCxnSpPr>
        <p:spPr>
          <a:xfrm>
            <a:off x="7321226" y="3204897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Isosceles Triangle 162">
            <a:extLst>
              <a:ext uri="{FF2B5EF4-FFF2-40B4-BE49-F238E27FC236}">
                <a16:creationId xmlns:a16="http://schemas.microsoft.com/office/drawing/2014/main" id="{B7A99A5A-EDF2-E8F6-9636-9737EAFA6AA5}"/>
              </a:ext>
            </a:extLst>
          </p:cNvPr>
          <p:cNvSpPr/>
          <p:nvPr/>
        </p:nvSpPr>
        <p:spPr>
          <a:xfrm>
            <a:off x="7268764" y="3097333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22E11B0-2926-3773-45CE-8CEEE3A600F4}"/>
              </a:ext>
            </a:extLst>
          </p:cNvPr>
          <p:cNvSpPr txBox="1"/>
          <p:nvPr/>
        </p:nvSpPr>
        <p:spPr>
          <a:xfrm>
            <a:off x="6970472" y="2881805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ISO_3V3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45880E59-2300-2A15-0BBF-2F373D7E90AF}"/>
              </a:ext>
            </a:extLst>
          </p:cNvPr>
          <p:cNvCxnSpPr>
            <a:cxnSpLocks/>
          </p:cNvCxnSpPr>
          <p:nvPr/>
        </p:nvCxnSpPr>
        <p:spPr>
          <a:xfrm>
            <a:off x="7325042" y="3930051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2015392A-1551-0EAF-E98C-D4A51BCC98CD}"/>
              </a:ext>
            </a:extLst>
          </p:cNvPr>
          <p:cNvCxnSpPr/>
          <p:nvPr/>
        </p:nvCxnSpPr>
        <p:spPr>
          <a:xfrm>
            <a:off x="7195344" y="4178354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5A7460BB-26E9-8F10-EE7A-C34A5522ECDB}"/>
              </a:ext>
            </a:extLst>
          </p:cNvPr>
          <p:cNvCxnSpPr>
            <a:cxnSpLocks/>
          </p:cNvCxnSpPr>
          <p:nvPr/>
        </p:nvCxnSpPr>
        <p:spPr>
          <a:xfrm>
            <a:off x="7257312" y="4217048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4A8CF251-85F7-5678-195A-B011915462F2}"/>
              </a:ext>
            </a:extLst>
          </p:cNvPr>
          <p:cNvCxnSpPr>
            <a:cxnSpLocks/>
          </p:cNvCxnSpPr>
          <p:nvPr/>
        </p:nvCxnSpPr>
        <p:spPr>
          <a:xfrm>
            <a:off x="7291049" y="4247527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A993180B-DC01-8403-0336-966EC8ED452E}"/>
              </a:ext>
            </a:extLst>
          </p:cNvPr>
          <p:cNvCxnSpPr>
            <a:cxnSpLocks/>
          </p:cNvCxnSpPr>
          <p:nvPr/>
        </p:nvCxnSpPr>
        <p:spPr>
          <a:xfrm>
            <a:off x="7314898" y="3930051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>
            <a:extLst>
              <a:ext uri="{FF2B5EF4-FFF2-40B4-BE49-F238E27FC236}">
                <a16:creationId xmlns:a16="http://schemas.microsoft.com/office/drawing/2014/main" id="{833C158F-3BD9-F171-397E-15D6255327D2}"/>
              </a:ext>
            </a:extLst>
          </p:cNvPr>
          <p:cNvSpPr txBox="1"/>
          <p:nvPr/>
        </p:nvSpPr>
        <p:spPr>
          <a:xfrm>
            <a:off x="7100713" y="4254071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5EE2DE-612F-B448-8462-A6C7B5FDB4FF}"/>
              </a:ext>
            </a:extLst>
          </p:cNvPr>
          <p:cNvCxnSpPr>
            <a:cxnSpLocks/>
          </p:cNvCxnSpPr>
          <p:nvPr/>
        </p:nvCxnSpPr>
        <p:spPr>
          <a:xfrm>
            <a:off x="9067972" y="3951454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E0078E7F-7186-AB88-BB93-D9B3EA5AB950}"/>
              </a:ext>
            </a:extLst>
          </p:cNvPr>
          <p:cNvCxnSpPr/>
          <p:nvPr/>
        </p:nvCxnSpPr>
        <p:spPr>
          <a:xfrm>
            <a:off x="8938274" y="4199757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08EDE2DF-9625-914C-FD81-2B04729182EC}"/>
              </a:ext>
            </a:extLst>
          </p:cNvPr>
          <p:cNvCxnSpPr>
            <a:cxnSpLocks/>
          </p:cNvCxnSpPr>
          <p:nvPr/>
        </p:nvCxnSpPr>
        <p:spPr>
          <a:xfrm>
            <a:off x="9000242" y="4238451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A107AC34-1B75-6329-EAE1-DC0DC39EF82C}"/>
              </a:ext>
            </a:extLst>
          </p:cNvPr>
          <p:cNvCxnSpPr>
            <a:cxnSpLocks/>
          </p:cNvCxnSpPr>
          <p:nvPr/>
        </p:nvCxnSpPr>
        <p:spPr>
          <a:xfrm>
            <a:off x="9033979" y="4268930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20E7A480-0102-916F-CA2D-2F323B631209}"/>
              </a:ext>
            </a:extLst>
          </p:cNvPr>
          <p:cNvCxnSpPr>
            <a:cxnSpLocks/>
          </p:cNvCxnSpPr>
          <p:nvPr/>
        </p:nvCxnSpPr>
        <p:spPr>
          <a:xfrm>
            <a:off x="8852088" y="3951454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>
            <a:extLst>
              <a:ext uri="{FF2B5EF4-FFF2-40B4-BE49-F238E27FC236}">
                <a16:creationId xmlns:a16="http://schemas.microsoft.com/office/drawing/2014/main" id="{CE960EDD-46CC-A14B-7756-00259AE1A809}"/>
              </a:ext>
            </a:extLst>
          </p:cNvPr>
          <p:cNvSpPr txBox="1"/>
          <p:nvPr/>
        </p:nvSpPr>
        <p:spPr>
          <a:xfrm>
            <a:off x="8832949" y="4242816"/>
            <a:ext cx="1080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ISO2_GND</a:t>
            </a:r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80910AE-ED99-60D7-817F-8DBBB4D2396C}"/>
              </a:ext>
            </a:extLst>
          </p:cNvPr>
          <p:cNvCxnSpPr>
            <a:cxnSpLocks/>
          </p:cNvCxnSpPr>
          <p:nvPr/>
        </p:nvCxnSpPr>
        <p:spPr>
          <a:xfrm>
            <a:off x="7471568" y="4841810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B00DAE73-90F6-AD65-CA78-AC4F86F9C8FE}"/>
              </a:ext>
            </a:extLst>
          </p:cNvPr>
          <p:cNvCxnSpPr>
            <a:cxnSpLocks/>
          </p:cNvCxnSpPr>
          <p:nvPr/>
        </p:nvCxnSpPr>
        <p:spPr>
          <a:xfrm>
            <a:off x="7473297" y="4708398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Isosceles Triangle 178">
            <a:extLst>
              <a:ext uri="{FF2B5EF4-FFF2-40B4-BE49-F238E27FC236}">
                <a16:creationId xmlns:a16="http://schemas.microsoft.com/office/drawing/2014/main" id="{8A72D67A-11F9-5422-839B-F01188813F29}"/>
              </a:ext>
            </a:extLst>
          </p:cNvPr>
          <p:cNvSpPr/>
          <p:nvPr/>
        </p:nvSpPr>
        <p:spPr>
          <a:xfrm>
            <a:off x="7420835" y="4600834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2D98ACC4-2DAE-146A-660B-26AC9F9C326E}"/>
              </a:ext>
            </a:extLst>
          </p:cNvPr>
          <p:cNvSpPr txBox="1"/>
          <p:nvPr/>
        </p:nvSpPr>
        <p:spPr>
          <a:xfrm>
            <a:off x="7124526" y="4420880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</a:t>
            </a:r>
            <a:r>
              <a:rPr lang="en-IN" sz="1000" b="1" dirty="0"/>
              <a:t>SO_5V</a:t>
            </a:r>
          </a:p>
        </p:txBody>
      </p: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951B8F07-3CB0-0501-397E-174A8A906BD1}"/>
              </a:ext>
            </a:extLst>
          </p:cNvPr>
          <p:cNvCxnSpPr>
            <a:cxnSpLocks/>
          </p:cNvCxnSpPr>
          <p:nvPr/>
        </p:nvCxnSpPr>
        <p:spPr>
          <a:xfrm>
            <a:off x="9962400" y="4737582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38CB5BA5-1264-82D0-0D73-9FE383E0ED71}"/>
              </a:ext>
            </a:extLst>
          </p:cNvPr>
          <p:cNvCxnSpPr/>
          <p:nvPr/>
        </p:nvCxnSpPr>
        <p:spPr>
          <a:xfrm>
            <a:off x="9832702" y="4985885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BCEBD23A-9AE0-7464-CCED-75641D27418D}"/>
              </a:ext>
            </a:extLst>
          </p:cNvPr>
          <p:cNvCxnSpPr>
            <a:cxnSpLocks/>
          </p:cNvCxnSpPr>
          <p:nvPr/>
        </p:nvCxnSpPr>
        <p:spPr>
          <a:xfrm>
            <a:off x="9894670" y="5024579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E1FCA26C-F531-F636-7538-DABB52D27E59}"/>
              </a:ext>
            </a:extLst>
          </p:cNvPr>
          <p:cNvCxnSpPr>
            <a:cxnSpLocks/>
          </p:cNvCxnSpPr>
          <p:nvPr/>
        </p:nvCxnSpPr>
        <p:spPr>
          <a:xfrm>
            <a:off x="9928407" y="5055058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22AD3DC1-7168-259B-D0E7-97EFE61974B5}"/>
              </a:ext>
            </a:extLst>
          </p:cNvPr>
          <p:cNvCxnSpPr>
            <a:cxnSpLocks/>
          </p:cNvCxnSpPr>
          <p:nvPr/>
        </p:nvCxnSpPr>
        <p:spPr>
          <a:xfrm>
            <a:off x="9746516" y="4737582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B782F02B-3977-4522-DDE9-C79B7914CE43}"/>
              </a:ext>
            </a:extLst>
          </p:cNvPr>
          <p:cNvSpPr txBox="1"/>
          <p:nvPr/>
        </p:nvSpPr>
        <p:spPr>
          <a:xfrm>
            <a:off x="9727377" y="5028944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ISO2_GND</a:t>
            </a:r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D23F5881-2CCB-D499-274B-B66BEA041999}"/>
              </a:ext>
            </a:extLst>
          </p:cNvPr>
          <p:cNvCxnSpPr>
            <a:cxnSpLocks/>
          </p:cNvCxnSpPr>
          <p:nvPr/>
        </p:nvCxnSpPr>
        <p:spPr>
          <a:xfrm>
            <a:off x="7473800" y="5624450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C3BB8942-DD42-A508-9836-03C8619AD33D}"/>
              </a:ext>
            </a:extLst>
          </p:cNvPr>
          <p:cNvCxnSpPr>
            <a:cxnSpLocks/>
          </p:cNvCxnSpPr>
          <p:nvPr/>
        </p:nvCxnSpPr>
        <p:spPr>
          <a:xfrm>
            <a:off x="7475529" y="5491038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Isosceles Triangle 188">
            <a:extLst>
              <a:ext uri="{FF2B5EF4-FFF2-40B4-BE49-F238E27FC236}">
                <a16:creationId xmlns:a16="http://schemas.microsoft.com/office/drawing/2014/main" id="{16BAA76A-ADE4-B543-1097-2A1C73B34C4E}"/>
              </a:ext>
            </a:extLst>
          </p:cNvPr>
          <p:cNvSpPr/>
          <p:nvPr/>
        </p:nvSpPr>
        <p:spPr>
          <a:xfrm>
            <a:off x="7423067" y="5383474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266D6862-11AE-3C0C-D8D8-2A02539F0B37}"/>
              </a:ext>
            </a:extLst>
          </p:cNvPr>
          <p:cNvSpPr txBox="1"/>
          <p:nvPr/>
        </p:nvSpPr>
        <p:spPr>
          <a:xfrm>
            <a:off x="7126758" y="5203520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</a:t>
            </a:r>
            <a:r>
              <a:rPr lang="en-IN" sz="1000" b="1" dirty="0"/>
              <a:t>SO_5V</a:t>
            </a:r>
          </a:p>
        </p:txBody>
      </p: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20655F08-61AE-E4D9-A557-8B1FE9B410A5}"/>
              </a:ext>
            </a:extLst>
          </p:cNvPr>
          <p:cNvCxnSpPr>
            <a:cxnSpLocks/>
          </p:cNvCxnSpPr>
          <p:nvPr/>
        </p:nvCxnSpPr>
        <p:spPr>
          <a:xfrm>
            <a:off x="9964632" y="5520222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D4EF546A-47C3-4D8D-A9A3-3875E282CA5B}"/>
              </a:ext>
            </a:extLst>
          </p:cNvPr>
          <p:cNvCxnSpPr/>
          <p:nvPr/>
        </p:nvCxnSpPr>
        <p:spPr>
          <a:xfrm>
            <a:off x="9834934" y="5768525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20D63AE2-BA40-0B51-08D3-162B8EC81DBF}"/>
              </a:ext>
            </a:extLst>
          </p:cNvPr>
          <p:cNvCxnSpPr>
            <a:cxnSpLocks/>
          </p:cNvCxnSpPr>
          <p:nvPr/>
        </p:nvCxnSpPr>
        <p:spPr>
          <a:xfrm>
            <a:off x="9896902" y="5807219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BB49A3BB-A300-C134-3543-9DB920ACE302}"/>
              </a:ext>
            </a:extLst>
          </p:cNvPr>
          <p:cNvCxnSpPr>
            <a:cxnSpLocks/>
          </p:cNvCxnSpPr>
          <p:nvPr/>
        </p:nvCxnSpPr>
        <p:spPr>
          <a:xfrm>
            <a:off x="9930639" y="5837698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B660C4BB-789F-FB99-2F47-8DAD01C2EFEA}"/>
              </a:ext>
            </a:extLst>
          </p:cNvPr>
          <p:cNvCxnSpPr>
            <a:cxnSpLocks/>
          </p:cNvCxnSpPr>
          <p:nvPr/>
        </p:nvCxnSpPr>
        <p:spPr>
          <a:xfrm>
            <a:off x="9748748" y="5520222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>
            <a:extLst>
              <a:ext uri="{FF2B5EF4-FFF2-40B4-BE49-F238E27FC236}">
                <a16:creationId xmlns:a16="http://schemas.microsoft.com/office/drawing/2014/main" id="{605C92CA-9502-A88E-5424-9DE744D461B1}"/>
              </a:ext>
            </a:extLst>
          </p:cNvPr>
          <p:cNvSpPr txBox="1"/>
          <p:nvPr/>
        </p:nvSpPr>
        <p:spPr>
          <a:xfrm>
            <a:off x="9729609" y="5811584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ISO2_GND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ECBDAE5D-648A-27E5-9A1B-15649F8FA2C1}"/>
              </a:ext>
            </a:extLst>
          </p:cNvPr>
          <p:cNvSpPr txBox="1"/>
          <p:nvPr/>
        </p:nvSpPr>
        <p:spPr>
          <a:xfrm>
            <a:off x="9772183" y="6248471"/>
            <a:ext cx="13653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One-Wire Signal</a:t>
            </a:r>
            <a:endParaRPr lang="en-IN" sz="1400" dirty="0"/>
          </a:p>
        </p:txBody>
      </p:sp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5CC2127E-8883-3EB6-3EF9-E994FD6690DC}"/>
              </a:ext>
            </a:extLst>
          </p:cNvPr>
          <p:cNvCxnSpPr/>
          <p:nvPr/>
        </p:nvCxnSpPr>
        <p:spPr>
          <a:xfrm>
            <a:off x="8629650" y="5021832"/>
            <a:ext cx="0" cy="29016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8D86049F-C5BC-61A0-D3C1-1BACDFE52697}"/>
              </a:ext>
            </a:extLst>
          </p:cNvPr>
          <p:cNvCxnSpPr/>
          <p:nvPr/>
        </p:nvCxnSpPr>
        <p:spPr>
          <a:xfrm>
            <a:off x="8639175" y="5850508"/>
            <a:ext cx="0" cy="29016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903BB9DE-7830-1CC0-45E8-38E87BBECBFE}"/>
              </a:ext>
            </a:extLst>
          </p:cNvPr>
          <p:cNvCxnSpPr/>
          <p:nvPr/>
        </p:nvCxnSpPr>
        <p:spPr>
          <a:xfrm>
            <a:off x="8634412" y="4277990"/>
            <a:ext cx="0" cy="29016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411CDC1B-FC5E-1BFC-2E23-A1D4C73E175F}"/>
              </a:ext>
            </a:extLst>
          </p:cNvPr>
          <p:cNvCxnSpPr>
            <a:cxnSpLocks/>
          </p:cNvCxnSpPr>
          <p:nvPr/>
        </p:nvCxnSpPr>
        <p:spPr>
          <a:xfrm flipH="1">
            <a:off x="6874506" y="3613169"/>
            <a:ext cx="655975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464D86E8-2A71-9A6A-6BEF-C540478737F6}"/>
              </a:ext>
            </a:extLst>
          </p:cNvPr>
          <p:cNvCxnSpPr>
            <a:cxnSpLocks/>
          </p:cNvCxnSpPr>
          <p:nvPr/>
        </p:nvCxnSpPr>
        <p:spPr>
          <a:xfrm>
            <a:off x="10439723" y="2947679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C968E509-4707-469A-12CC-C2D914D9C28D}"/>
              </a:ext>
            </a:extLst>
          </p:cNvPr>
          <p:cNvCxnSpPr/>
          <p:nvPr/>
        </p:nvCxnSpPr>
        <p:spPr>
          <a:xfrm>
            <a:off x="10310025" y="3195982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3EEA5499-5F68-F3EE-C40B-0F1F5A3A1CED}"/>
              </a:ext>
            </a:extLst>
          </p:cNvPr>
          <p:cNvCxnSpPr>
            <a:cxnSpLocks/>
          </p:cNvCxnSpPr>
          <p:nvPr/>
        </p:nvCxnSpPr>
        <p:spPr>
          <a:xfrm>
            <a:off x="10371993" y="3234676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14672022-FF6B-6B9D-E9F7-6FFB7913C367}"/>
              </a:ext>
            </a:extLst>
          </p:cNvPr>
          <p:cNvCxnSpPr>
            <a:cxnSpLocks/>
          </p:cNvCxnSpPr>
          <p:nvPr/>
        </p:nvCxnSpPr>
        <p:spPr>
          <a:xfrm>
            <a:off x="10405730" y="3265155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6C73E72B-D85B-E480-092C-B9DB97BCEDB8}"/>
              </a:ext>
            </a:extLst>
          </p:cNvPr>
          <p:cNvCxnSpPr>
            <a:cxnSpLocks/>
          </p:cNvCxnSpPr>
          <p:nvPr/>
        </p:nvCxnSpPr>
        <p:spPr>
          <a:xfrm>
            <a:off x="10429579" y="2947679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213">
            <a:extLst>
              <a:ext uri="{FF2B5EF4-FFF2-40B4-BE49-F238E27FC236}">
                <a16:creationId xmlns:a16="http://schemas.microsoft.com/office/drawing/2014/main" id="{18F069A6-D5C7-D94B-61B3-807186D94742}"/>
              </a:ext>
            </a:extLst>
          </p:cNvPr>
          <p:cNvSpPr txBox="1"/>
          <p:nvPr/>
        </p:nvSpPr>
        <p:spPr>
          <a:xfrm>
            <a:off x="10127164" y="3291516"/>
            <a:ext cx="12625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E3AFB348-C48E-F79B-9E94-A447ACE74F95}"/>
              </a:ext>
            </a:extLst>
          </p:cNvPr>
          <p:cNvCxnSpPr>
            <a:cxnSpLocks/>
          </p:cNvCxnSpPr>
          <p:nvPr/>
        </p:nvCxnSpPr>
        <p:spPr>
          <a:xfrm>
            <a:off x="6861618" y="1497651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Isosceles Triangle 215">
            <a:extLst>
              <a:ext uri="{FF2B5EF4-FFF2-40B4-BE49-F238E27FC236}">
                <a16:creationId xmlns:a16="http://schemas.microsoft.com/office/drawing/2014/main" id="{758981DB-D57C-C00B-DC16-D39BAD40ADFB}"/>
              </a:ext>
            </a:extLst>
          </p:cNvPr>
          <p:cNvSpPr/>
          <p:nvPr/>
        </p:nvSpPr>
        <p:spPr>
          <a:xfrm>
            <a:off x="7032845" y="1063808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0E9F732C-3162-84F2-3592-44EA812195A6}"/>
              </a:ext>
            </a:extLst>
          </p:cNvPr>
          <p:cNvCxnSpPr>
            <a:cxnSpLocks/>
          </p:cNvCxnSpPr>
          <p:nvPr/>
        </p:nvCxnSpPr>
        <p:spPr>
          <a:xfrm>
            <a:off x="7073741" y="1190141"/>
            <a:ext cx="0" cy="3045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>
            <a:extLst>
              <a:ext uri="{FF2B5EF4-FFF2-40B4-BE49-F238E27FC236}">
                <a16:creationId xmlns:a16="http://schemas.microsoft.com/office/drawing/2014/main" id="{B75B8860-C684-2082-D51E-A08AACACBCA4}"/>
              </a:ext>
            </a:extLst>
          </p:cNvPr>
          <p:cNvSpPr txBox="1"/>
          <p:nvPr/>
        </p:nvSpPr>
        <p:spPr>
          <a:xfrm>
            <a:off x="6749593" y="842232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ISO_3V3</a:t>
            </a:r>
          </a:p>
        </p:txBody>
      </p: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2467454F-4F44-EC80-9737-9B03598DA41A}"/>
              </a:ext>
            </a:extLst>
          </p:cNvPr>
          <p:cNvCxnSpPr>
            <a:cxnSpLocks/>
          </p:cNvCxnSpPr>
          <p:nvPr/>
        </p:nvCxnSpPr>
        <p:spPr>
          <a:xfrm>
            <a:off x="5236823" y="4067273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D6C570A1-B85E-9CC4-92C2-450403B05B60}"/>
              </a:ext>
            </a:extLst>
          </p:cNvPr>
          <p:cNvCxnSpPr/>
          <p:nvPr/>
        </p:nvCxnSpPr>
        <p:spPr>
          <a:xfrm>
            <a:off x="5107125" y="4315576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27E30A21-E050-AE2A-9EF7-38BBD1EB1688}"/>
              </a:ext>
            </a:extLst>
          </p:cNvPr>
          <p:cNvCxnSpPr>
            <a:cxnSpLocks/>
          </p:cNvCxnSpPr>
          <p:nvPr/>
        </p:nvCxnSpPr>
        <p:spPr>
          <a:xfrm>
            <a:off x="5169093" y="4354270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4D986663-55CB-1DFB-165A-42D88B7DF3F8}"/>
              </a:ext>
            </a:extLst>
          </p:cNvPr>
          <p:cNvCxnSpPr>
            <a:cxnSpLocks/>
          </p:cNvCxnSpPr>
          <p:nvPr/>
        </p:nvCxnSpPr>
        <p:spPr>
          <a:xfrm>
            <a:off x="5202830" y="4384749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8881DE0E-7F9E-C417-2725-4EF235CBFEA0}"/>
              </a:ext>
            </a:extLst>
          </p:cNvPr>
          <p:cNvCxnSpPr>
            <a:cxnSpLocks/>
          </p:cNvCxnSpPr>
          <p:nvPr/>
        </p:nvCxnSpPr>
        <p:spPr>
          <a:xfrm>
            <a:off x="5226679" y="4067273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239">
            <a:extLst>
              <a:ext uri="{FF2B5EF4-FFF2-40B4-BE49-F238E27FC236}">
                <a16:creationId xmlns:a16="http://schemas.microsoft.com/office/drawing/2014/main" id="{4C55AA0C-B1B4-5115-F07E-9849724E900C}"/>
              </a:ext>
            </a:extLst>
          </p:cNvPr>
          <p:cNvSpPr txBox="1"/>
          <p:nvPr/>
        </p:nvSpPr>
        <p:spPr>
          <a:xfrm>
            <a:off x="4950526" y="4373953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</p:spTree>
    <p:extLst>
      <p:ext uri="{BB962C8B-B14F-4D97-AF65-F5344CB8AC3E}">
        <p14:creationId xmlns:p14="http://schemas.microsoft.com/office/powerpoint/2010/main" val="323938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20C7891F-0898-9A1E-CE9F-8F5931EDCDEC}"/>
              </a:ext>
            </a:extLst>
          </p:cNvPr>
          <p:cNvCxnSpPr>
            <a:cxnSpLocks/>
          </p:cNvCxnSpPr>
          <p:nvPr/>
        </p:nvCxnSpPr>
        <p:spPr>
          <a:xfrm>
            <a:off x="880178" y="1863521"/>
            <a:ext cx="7493599" cy="182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8F55C45A-BF6F-C451-D6B1-66D718D15C94}"/>
              </a:ext>
            </a:extLst>
          </p:cNvPr>
          <p:cNvSpPr/>
          <p:nvPr/>
        </p:nvSpPr>
        <p:spPr>
          <a:xfrm>
            <a:off x="8364672" y="3509528"/>
            <a:ext cx="2241565" cy="4757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933" b="1" dirty="0">
                <a:solidFill>
                  <a:schemeClr val="tx1"/>
                </a:solidFill>
              </a:rPr>
              <a:t>#2</a:t>
            </a:r>
          </a:p>
          <a:p>
            <a:pPr algn="ctr"/>
            <a:r>
              <a:rPr lang="en-IN" sz="933" b="1" dirty="0">
                <a:solidFill>
                  <a:schemeClr val="tx1"/>
                </a:solidFill>
              </a:rPr>
              <a:t>Relay Driver</a:t>
            </a:r>
          </a:p>
          <a:p>
            <a:pPr algn="ctr"/>
            <a:r>
              <a:rPr lang="en-IN" sz="933" b="1" dirty="0">
                <a:solidFill>
                  <a:schemeClr val="tx1"/>
                </a:solidFill>
              </a:rPr>
              <a:t>(TPS4H000AQPWPRQ1)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7F72C7E-98A3-1FD2-B026-C4AFAD34CED3}"/>
              </a:ext>
            </a:extLst>
          </p:cNvPr>
          <p:cNvCxnSpPr>
            <a:cxnSpLocks/>
          </p:cNvCxnSpPr>
          <p:nvPr/>
        </p:nvCxnSpPr>
        <p:spPr>
          <a:xfrm>
            <a:off x="7266113" y="3760273"/>
            <a:ext cx="108467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2FCB578-1CA4-97F7-80B1-CD4AF3D1E8B5}"/>
              </a:ext>
            </a:extLst>
          </p:cNvPr>
          <p:cNvSpPr txBox="1"/>
          <p:nvPr/>
        </p:nvSpPr>
        <p:spPr>
          <a:xfrm>
            <a:off x="7540001" y="3506482"/>
            <a:ext cx="911560" cy="2358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933" b="1" dirty="0">
                <a:cs typeface="Times New Roman" panose="02020603050405020304" pitchFamily="18" charset="0"/>
              </a:rPr>
              <a:t>12V,165.4mA</a:t>
            </a:r>
            <a:endParaRPr lang="en-IN" sz="933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0516B2A-F913-E28B-4BD2-5C0B185FFDD8}"/>
              </a:ext>
            </a:extLst>
          </p:cNvPr>
          <p:cNvCxnSpPr>
            <a:cxnSpLocks/>
          </p:cNvCxnSpPr>
          <p:nvPr/>
        </p:nvCxnSpPr>
        <p:spPr>
          <a:xfrm>
            <a:off x="7274365" y="1881831"/>
            <a:ext cx="0" cy="18979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89BBCB23-3C16-5199-9EAB-522CA9761530}"/>
              </a:ext>
            </a:extLst>
          </p:cNvPr>
          <p:cNvSpPr txBox="1"/>
          <p:nvPr/>
        </p:nvSpPr>
        <p:spPr>
          <a:xfrm>
            <a:off x="880178" y="1617207"/>
            <a:ext cx="911560" cy="2358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933" b="1" dirty="0">
                <a:cs typeface="Times New Roman" panose="02020603050405020304" pitchFamily="18" charset="0"/>
              </a:rPr>
              <a:t>12V,272.9mA</a:t>
            </a:r>
            <a:endParaRPr lang="en-IN" sz="933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4A098DE-FFC4-5187-FBB4-CFFF95329CE9}"/>
              </a:ext>
            </a:extLst>
          </p:cNvPr>
          <p:cNvCxnSpPr>
            <a:cxnSpLocks/>
          </p:cNvCxnSpPr>
          <p:nvPr/>
        </p:nvCxnSpPr>
        <p:spPr>
          <a:xfrm>
            <a:off x="867480" y="2176732"/>
            <a:ext cx="3759497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5E72F6C-58A7-5F7F-B9D2-A3E17B29503D}"/>
              </a:ext>
            </a:extLst>
          </p:cNvPr>
          <p:cNvSpPr txBox="1"/>
          <p:nvPr/>
        </p:nvSpPr>
        <p:spPr>
          <a:xfrm>
            <a:off x="880178" y="1938057"/>
            <a:ext cx="911560" cy="2358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933" b="1" dirty="0">
                <a:cs typeface="Times New Roman" panose="02020603050405020304" pitchFamily="18" charset="0"/>
              </a:rPr>
              <a:t>-12V,107.5mA</a:t>
            </a:r>
            <a:endParaRPr lang="en-IN" sz="933" dirty="0"/>
          </a:p>
        </p:txBody>
      </p:sp>
    </p:spTree>
    <p:extLst>
      <p:ext uri="{BB962C8B-B14F-4D97-AF65-F5344CB8AC3E}">
        <p14:creationId xmlns:p14="http://schemas.microsoft.com/office/powerpoint/2010/main" val="300354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3481</TotalTime>
  <Words>160</Words>
  <Application>Microsoft Office PowerPoint</Application>
  <PresentationFormat>Widescreen</PresentationFormat>
  <Paragraphs>53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Abhishek Manoj</dc:creator>
  <cp:lastModifiedBy>Abhishek Manoj</cp:lastModifiedBy>
  <cp:revision>5</cp:revision>
  <dcterms:created xsi:type="dcterms:W3CDTF">2026-02-24T03:52:48Z</dcterms:created>
  <dcterms:modified xsi:type="dcterms:W3CDTF">2026-02-26T15:17:01Z</dcterms:modified>
</cp:coreProperties>
</file>