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C53A1-9A4C-42D4-92E4-5846A37F398F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159BD-DBFF-48ED-B4A2-5BC548B64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7178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C53A1-9A4C-42D4-92E4-5846A37F398F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159BD-DBFF-48ED-B4A2-5BC548B64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129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C53A1-9A4C-42D4-92E4-5846A37F398F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159BD-DBFF-48ED-B4A2-5BC548B64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020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C53A1-9A4C-42D4-92E4-5846A37F398F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159BD-DBFF-48ED-B4A2-5BC548B64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263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C53A1-9A4C-42D4-92E4-5846A37F398F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159BD-DBFF-48ED-B4A2-5BC548B64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016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C53A1-9A4C-42D4-92E4-5846A37F398F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159BD-DBFF-48ED-B4A2-5BC548B64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129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C53A1-9A4C-42D4-92E4-5846A37F398F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159BD-DBFF-48ED-B4A2-5BC548B64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2949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C53A1-9A4C-42D4-92E4-5846A37F398F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159BD-DBFF-48ED-B4A2-5BC548B64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660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C53A1-9A4C-42D4-92E4-5846A37F398F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159BD-DBFF-48ED-B4A2-5BC548B64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153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C53A1-9A4C-42D4-92E4-5846A37F398F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159BD-DBFF-48ED-B4A2-5BC548B64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623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C53A1-9A4C-42D4-92E4-5846A37F398F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159BD-DBFF-48ED-B4A2-5BC548B64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948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C53A1-9A4C-42D4-92E4-5846A37F398F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159BD-DBFF-48ED-B4A2-5BC548B64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273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35026" y="357510"/>
            <a:ext cx="2763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Schematics 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512" y="898405"/>
            <a:ext cx="9504975" cy="5061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32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5636" y="371260"/>
            <a:ext cx="1216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Layout 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360" y="1379475"/>
            <a:ext cx="3850029" cy="468712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1443" y="1390867"/>
            <a:ext cx="3911980" cy="470054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186311" y="6112042"/>
            <a:ext cx="1986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Bottom layer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8133347" y="6105167"/>
            <a:ext cx="1684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Top layer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2406316" y="825023"/>
            <a:ext cx="1230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Input caps </a:t>
            </a:r>
            <a:endParaRPr lang="en-GB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1540042" y="1113780"/>
            <a:ext cx="1258160" cy="12306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183212" y="1168782"/>
            <a:ext cx="1388788" cy="12512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435856" y="680644"/>
            <a:ext cx="1443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Ferrite bead </a:t>
            </a:r>
            <a:endParaRPr lang="en-GB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7583332" y="1024403"/>
            <a:ext cx="1134406" cy="9419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9254003" y="914400"/>
            <a:ext cx="1051904" cy="10656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8263976" y="3994484"/>
            <a:ext cx="14644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Stitching cap External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8813991" y="3348217"/>
            <a:ext cx="41251" cy="61876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53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5023" y="474388"/>
            <a:ext cx="1959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RSE test plot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774" y="976277"/>
            <a:ext cx="9666515" cy="5245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17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5023" y="474388"/>
            <a:ext cx="1959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RSE test plot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897" y="910193"/>
            <a:ext cx="10237156" cy="5359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48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BOSCH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Dilip Kumar Hiriyuru Nagaraja (RBEI/EED32)</dc:creator>
  <cp:lastModifiedBy>Dilip Kumar Hiriyuru Nagaraja (RBEI/EED32)</cp:lastModifiedBy>
  <cp:revision>2</cp:revision>
  <dcterms:created xsi:type="dcterms:W3CDTF">2021-01-20T08:29:47Z</dcterms:created>
  <dcterms:modified xsi:type="dcterms:W3CDTF">2021-01-20T08:40:21Z</dcterms:modified>
</cp:coreProperties>
</file>