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1207" r:id="rId2"/>
    <p:sldId id="1231" r:id="rId3"/>
    <p:sldId id="1230" r:id="rId4"/>
    <p:sldId id="1233" r:id="rId5"/>
    <p:sldId id="1234" r:id="rId6"/>
    <p:sldId id="1232" r:id="rId7"/>
  </p:sldIdLst>
  <p:sldSz cx="9144000" cy="5143500" type="screen16x9"/>
  <p:notesSz cx="6735763" cy="98663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n Yongsheng" initials="FY" lastIdx="2" clrIdx="0"/>
  <p:cmAuthor id="2" name="bijiangang@xiaomi.com" initials="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3832"/>
    <a:srgbClr val="C24A41"/>
    <a:srgbClr val="FFFFFF"/>
    <a:srgbClr val="ED7433"/>
    <a:srgbClr val="ED7333"/>
    <a:srgbClr val="EC6033"/>
    <a:srgbClr val="3C8478"/>
    <a:srgbClr val="EF6321"/>
    <a:srgbClr val="EF7D22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CE3"/>
          </a:solidFill>
        </a:fill>
      </a:tcStyle>
    </a:wholeTbl>
    <a:band2H>
      <a:tcStyle>
        <a:tcBdr/>
        <a:fill>
          <a:solidFill>
            <a:srgbClr val="ECEEF2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708684C-4D16-4618-839F-0558EEFCDFE6}" styleName="">
    <a:wholeTbl>
      <a:tcTxStyle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69237" autoAdjust="0"/>
  </p:normalViewPr>
  <p:slideViewPr>
    <p:cSldViewPr snapToGrid="0">
      <p:cViewPr varScale="1">
        <p:scale>
          <a:sx n="146" d="100"/>
          <a:sy n="146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955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zh-CN" dirty="0"/>
              <a:t>123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70D4F-23F7-4D45-801A-55C8513513A7}" type="datetimeFigureOut">
              <a:rPr lang="zh-CN" altLang="en-US" smtClean="0"/>
              <a:t>2024/1/22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/>
              <a:t>RR Intern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93173D-F940-4B5B-BE3A-BBB5ED3A96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F0B22-0D03-4E72-8729-914E354142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63940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8" name="Shape 388"/>
          <p:cNvSpPr>
            <a:spLocks noGrp="1"/>
          </p:cNvSpPr>
          <p:nvPr>
            <p:ph type="body" sz="quarter" idx="1"/>
          </p:nvPr>
        </p:nvSpPr>
        <p:spPr>
          <a:xfrm>
            <a:off x="898102" y="4686499"/>
            <a:ext cx="4939560" cy="443984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latinLnBrk="0">
      <a:defRPr sz="1200">
        <a:latin typeface="+mn-lt"/>
        <a:ea typeface="+mn-ea"/>
        <a:cs typeface="+mn-cs"/>
        <a:sym typeface="Calibri" panose="020F0702030404030204"/>
      </a:defRPr>
    </a:lvl1pPr>
    <a:lvl2pPr indent="228600" latinLnBrk="0">
      <a:defRPr sz="1200">
        <a:latin typeface="+mn-lt"/>
        <a:ea typeface="+mn-ea"/>
        <a:cs typeface="+mn-cs"/>
        <a:sym typeface="Calibri" panose="020F0702030404030204"/>
      </a:defRPr>
    </a:lvl2pPr>
    <a:lvl3pPr indent="457200" latinLnBrk="0">
      <a:defRPr sz="1200">
        <a:latin typeface="+mn-lt"/>
        <a:ea typeface="+mn-ea"/>
        <a:cs typeface="+mn-cs"/>
        <a:sym typeface="Calibri" panose="020F0702030404030204"/>
      </a:defRPr>
    </a:lvl3pPr>
    <a:lvl4pPr indent="685800" latinLnBrk="0">
      <a:defRPr sz="1200">
        <a:latin typeface="+mn-lt"/>
        <a:ea typeface="+mn-ea"/>
        <a:cs typeface="+mn-cs"/>
        <a:sym typeface="Calibri" panose="020F0702030404030204"/>
      </a:defRPr>
    </a:lvl4pPr>
    <a:lvl5pPr indent="914400" latinLnBrk="0">
      <a:defRPr sz="1200">
        <a:latin typeface="+mn-lt"/>
        <a:ea typeface="+mn-ea"/>
        <a:cs typeface="+mn-cs"/>
        <a:sym typeface="Calibri" panose="020F0702030404030204"/>
      </a:defRPr>
    </a:lvl5pPr>
    <a:lvl6pPr indent="1143000" latinLnBrk="0">
      <a:defRPr sz="1200">
        <a:latin typeface="+mn-lt"/>
        <a:ea typeface="+mn-ea"/>
        <a:cs typeface="+mn-cs"/>
        <a:sym typeface="Calibri" panose="020F0702030404030204"/>
      </a:defRPr>
    </a:lvl6pPr>
    <a:lvl7pPr indent="1371600" latinLnBrk="0">
      <a:defRPr sz="1200">
        <a:latin typeface="+mn-lt"/>
        <a:ea typeface="+mn-ea"/>
        <a:cs typeface="+mn-cs"/>
        <a:sym typeface="Calibri" panose="020F0702030404030204"/>
      </a:defRPr>
    </a:lvl7pPr>
    <a:lvl8pPr indent="1600200" latinLnBrk="0">
      <a:defRPr sz="1200">
        <a:latin typeface="+mn-lt"/>
        <a:ea typeface="+mn-ea"/>
        <a:cs typeface="+mn-cs"/>
        <a:sym typeface="Calibri" panose="020F0702030404030204"/>
      </a:defRPr>
    </a:lvl8pPr>
    <a:lvl9pPr indent="1828800" latinLnBrk="0">
      <a:defRPr sz="1200">
        <a:latin typeface="+mn-lt"/>
        <a:ea typeface="+mn-ea"/>
        <a:cs typeface="+mn-cs"/>
        <a:sym typeface="Calibri" panose="020F070203040403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422D99B-9BD5-4480-8BB0-81B17EB92E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" y="0"/>
            <a:ext cx="9142223" cy="51435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 flipH="1">
            <a:off x="13959" y="4885550"/>
            <a:ext cx="771726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: 形状 11"/>
          <p:cNvSpPr/>
          <p:nvPr userDrawn="1"/>
        </p:nvSpPr>
        <p:spPr>
          <a:xfrm rot="10800000">
            <a:off x="7579216" y="4812533"/>
            <a:ext cx="1564784" cy="146034"/>
          </a:xfrm>
          <a:custGeom>
            <a:avLst/>
            <a:gdLst>
              <a:gd name="connsiteX0" fmla="*/ 0 w 2086379"/>
              <a:gd name="connsiteY0" fmla="*/ 0 h 194712"/>
              <a:gd name="connsiteX1" fmla="*/ 2086379 w 2086379"/>
              <a:gd name="connsiteY1" fmla="*/ 0 h 194712"/>
              <a:gd name="connsiteX2" fmla="*/ 2037701 w 2086379"/>
              <a:gd name="connsiteY2" fmla="*/ 194712 h 194712"/>
              <a:gd name="connsiteX3" fmla="*/ 0 w 2086379"/>
              <a:gd name="connsiteY3" fmla="*/ 194712 h 19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6379" h="194712">
                <a:moveTo>
                  <a:pt x="0" y="0"/>
                </a:moveTo>
                <a:lnTo>
                  <a:pt x="2086379" y="0"/>
                </a:lnTo>
                <a:lnTo>
                  <a:pt x="2037701" y="194712"/>
                </a:lnTo>
                <a:lnTo>
                  <a:pt x="0" y="1947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hangingPunct="1"/>
            <a:endParaRPr lang="zh-CN" altLang="en-US" sz="1350" kern="1200">
              <a:solidFill>
                <a:prstClr val="white"/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 flipH="1">
            <a:off x="52058" y="618350"/>
            <a:ext cx="900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2058" y="4869656"/>
            <a:ext cx="733755" cy="273844"/>
          </a:xfrm>
          <a:noFill/>
        </p:spPr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‹#›</a:t>
            </a:fld>
            <a:endParaRPr lang="zh-CN" altLang="en-US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13C546D2-935F-4071-9FAC-F2740B05FA7E}"/>
              </a:ext>
            </a:extLst>
          </p:cNvPr>
          <p:cNvSpPr txBox="1">
            <a:spLocks/>
          </p:cNvSpPr>
          <p:nvPr userDrawn="1"/>
        </p:nvSpPr>
        <p:spPr>
          <a:xfrm>
            <a:off x="3443861" y="4864118"/>
            <a:ext cx="1108197" cy="25000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900" b="0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/>
            <a:r>
              <a:rPr lang="en-US" altLang="zh-CN" sz="800" b="1" kern="1200" dirty="0">
                <a:solidFill>
                  <a:prstClr val="white">
                    <a:lumMod val="50000"/>
                  </a:prstClr>
                </a:solidFill>
              </a:rPr>
              <a:t>GT Internal Only</a:t>
            </a:r>
            <a:endParaRPr lang="zh-CN" altLang="en-US" sz="800" b="1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DD3D50C-B1FD-46B2-93C2-7AE30703B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25" y="188148"/>
            <a:ext cx="5506832" cy="344506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56981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 flipH="1">
            <a:off x="13959" y="4885550"/>
            <a:ext cx="771726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: 形状 11"/>
          <p:cNvSpPr/>
          <p:nvPr userDrawn="1"/>
        </p:nvSpPr>
        <p:spPr>
          <a:xfrm rot="10800000">
            <a:off x="7579216" y="4812533"/>
            <a:ext cx="1564784" cy="146034"/>
          </a:xfrm>
          <a:custGeom>
            <a:avLst/>
            <a:gdLst>
              <a:gd name="connsiteX0" fmla="*/ 0 w 2086379"/>
              <a:gd name="connsiteY0" fmla="*/ 0 h 194712"/>
              <a:gd name="connsiteX1" fmla="*/ 2086379 w 2086379"/>
              <a:gd name="connsiteY1" fmla="*/ 0 h 194712"/>
              <a:gd name="connsiteX2" fmla="*/ 2037701 w 2086379"/>
              <a:gd name="connsiteY2" fmla="*/ 194712 h 194712"/>
              <a:gd name="connsiteX3" fmla="*/ 0 w 2086379"/>
              <a:gd name="connsiteY3" fmla="*/ 194712 h 19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6379" h="194712">
                <a:moveTo>
                  <a:pt x="0" y="0"/>
                </a:moveTo>
                <a:lnTo>
                  <a:pt x="2086379" y="0"/>
                </a:lnTo>
                <a:lnTo>
                  <a:pt x="2037701" y="194712"/>
                </a:lnTo>
                <a:lnTo>
                  <a:pt x="0" y="1947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hangingPunct="1"/>
            <a:endParaRPr lang="zh-CN" altLang="en-US" sz="1350" kern="1200">
              <a:solidFill>
                <a:prstClr val="white"/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标题 4"/>
          <p:cNvSpPr>
            <a:spLocks noGrp="1"/>
          </p:cNvSpPr>
          <p:nvPr>
            <p:ph type="title"/>
          </p:nvPr>
        </p:nvSpPr>
        <p:spPr>
          <a:xfrm>
            <a:off x="521194" y="148200"/>
            <a:ext cx="6857506" cy="330482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 flipH="1">
            <a:off x="52058" y="618350"/>
            <a:ext cx="900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2058" y="4869656"/>
            <a:ext cx="733755" cy="273844"/>
          </a:xfrm>
          <a:noFill/>
        </p:spPr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‹#›</a:t>
            </a:fld>
            <a:endParaRPr lang="zh-CN" altLang="en-US" kern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476A6346-DA5C-4707-BA5E-7F58F15E123B}"/>
              </a:ext>
            </a:extLst>
          </p:cNvPr>
          <p:cNvSpPr txBox="1">
            <a:spLocks/>
          </p:cNvSpPr>
          <p:nvPr userDrawn="1"/>
        </p:nvSpPr>
        <p:spPr>
          <a:xfrm>
            <a:off x="3443861" y="4864118"/>
            <a:ext cx="1108197" cy="25000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900" b="0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/>
            <a:r>
              <a:rPr lang="en-US" altLang="zh-CN" sz="800" b="1" kern="1200" dirty="0">
                <a:solidFill>
                  <a:prstClr val="white">
                    <a:lumMod val="50000"/>
                  </a:prstClr>
                </a:solidFill>
              </a:rPr>
              <a:t>JY Confidential</a:t>
            </a:r>
            <a:endParaRPr lang="zh-CN" altLang="en-US" sz="800" b="1" kern="12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 flipH="1">
            <a:off x="13959" y="4885550"/>
            <a:ext cx="771726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: 形状 11"/>
          <p:cNvSpPr/>
          <p:nvPr userDrawn="1"/>
        </p:nvSpPr>
        <p:spPr>
          <a:xfrm rot="10800000">
            <a:off x="7579216" y="4812533"/>
            <a:ext cx="1564784" cy="146034"/>
          </a:xfrm>
          <a:custGeom>
            <a:avLst/>
            <a:gdLst>
              <a:gd name="connsiteX0" fmla="*/ 0 w 2086379"/>
              <a:gd name="connsiteY0" fmla="*/ 0 h 194712"/>
              <a:gd name="connsiteX1" fmla="*/ 2086379 w 2086379"/>
              <a:gd name="connsiteY1" fmla="*/ 0 h 194712"/>
              <a:gd name="connsiteX2" fmla="*/ 2037701 w 2086379"/>
              <a:gd name="connsiteY2" fmla="*/ 194712 h 194712"/>
              <a:gd name="connsiteX3" fmla="*/ 0 w 2086379"/>
              <a:gd name="connsiteY3" fmla="*/ 194712 h 19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6379" h="194712">
                <a:moveTo>
                  <a:pt x="0" y="0"/>
                </a:moveTo>
                <a:lnTo>
                  <a:pt x="2086379" y="0"/>
                </a:lnTo>
                <a:lnTo>
                  <a:pt x="2037701" y="194712"/>
                </a:lnTo>
                <a:lnTo>
                  <a:pt x="0" y="1947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hangingPunct="1"/>
            <a:endParaRPr lang="zh-CN" altLang="en-US" sz="1350" kern="1200">
              <a:solidFill>
                <a:prstClr val="white"/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标题 4"/>
          <p:cNvSpPr>
            <a:spLocks noGrp="1"/>
          </p:cNvSpPr>
          <p:nvPr>
            <p:ph type="title"/>
          </p:nvPr>
        </p:nvSpPr>
        <p:spPr>
          <a:xfrm>
            <a:off x="521194" y="148200"/>
            <a:ext cx="6857506" cy="330482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 flipH="1">
            <a:off x="52058" y="618350"/>
            <a:ext cx="900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2058" y="4869656"/>
            <a:ext cx="733755" cy="273844"/>
          </a:xfrm>
          <a:noFill/>
        </p:spPr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‹#›</a:t>
            </a:fld>
            <a:endParaRPr lang="zh-CN" altLang="en-US" kern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476A6346-DA5C-4707-BA5E-7F58F15E123B}"/>
              </a:ext>
            </a:extLst>
          </p:cNvPr>
          <p:cNvSpPr txBox="1">
            <a:spLocks/>
          </p:cNvSpPr>
          <p:nvPr userDrawn="1"/>
        </p:nvSpPr>
        <p:spPr>
          <a:xfrm>
            <a:off x="3443861" y="4864118"/>
            <a:ext cx="1108197" cy="25000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900" b="0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Helvetica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hangingPunct="1"/>
            <a:r>
              <a:rPr lang="en-US" altLang="zh-CN" sz="800" b="1" kern="1200" dirty="0">
                <a:solidFill>
                  <a:prstClr val="white">
                    <a:lumMod val="50000"/>
                  </a:prstClr>
                </a:solidFill>
              </a:rPr>
              <a:t>JY Secret</a:t>
            </a:r>
            <a:endParaRPr lang="zh-CN" altLang="en-US" sz="800" b="1" kern="12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627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 flipH="1">
            <a:off x="13959" y="4885550"/>
            <a:ext cx="771726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: 形状 11"/>
          <p:cNvSpPr/>
          <p:nvPr userDrawn="1"/>
        </p:nvSpPr>
        <p:spPr>
          <a:xfrm rot="10800000">
            <a:off x="7579216" y="4812533"/>
            <a:ext cx="1564784" cy="146034"/>
          </a:xfrm>
          <a:custGeom>
            <a:avLst/>
            <a:gdLst>
              <a:gd name="connsiteX0" fmla="*/ 0 w 2086379"/>
              <a:gd name="connsiteY0" fmla="*/ 0 h 194712"/>
              <a:gd name="connsiteX1" fmla="*/ 2086379 w 2086379"/>
              <a:gd name="connsiteY1" fmla="*/ 0 h 194712"/>
              <a:gd name="connsiteX2" fmla="*/ 2037701 w 2086379"/>
              <a:gd name="connsiteY2" fmla="*/ 194712 h 194712"/>
              <a:gd name="connsiteX3" fmla="*/ 0 w 2086379"/>
              <a:gd name="connsiteY3" fmla="*/ 194712 h 194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6379" h="194712">
                <a:moveTo>
                  <a:pt x="0" y="0"/>
                </a:moveTo>
                <a:lnTo>
                  <a:pt x="2086379" y="0"/>
                </a:lnTo>
                <a:lnTo>
                  <a:pt x="2037701" y="194712"/>
                </a:lnTo>
                <a:lnTo>
                  <a:pt x="0" y="1947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hangingPunct="1"/>
            <a:endParaRPr lang="zh-CN" altLang="en-US" sz="1350" kern="1200">
              <a:solidFill>
                <a:prstClr val="white"/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标题 4"/>
          <p:cNvSpPr>
            <a:spLocks noGrp="1"/>
          </p:cNvSpPr>
          <p:nvPr>
            <p:ph type="title"/>
          </p:nvPr>
        </p:nvSpPr>
        <p:spPr>
          <a:xfrm>
            <a:off x="521194" y="148200"/>
            <a:ext cx="6857506" cy="330482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 flipH="1">
            <a:off x="52058" y="618350"/>
            <a:ext cx="9000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52058" y="4869656"/>
            <a:ext cx="733755" cy="273844"/>
          </a:xfrm>
          <a:noFill/>
        </p:spPr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‹#›</a:t>
            </a:fld>
            <a:endParaRPr lang="zh-CN" altLang="en-US" kern="120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21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hangingPunct="1"/>
            <a:endParaRPr lang="zh-CN" altLang="en-US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hangingPunct="1"/>
            <a:endParaRPr lang="zh-CN" altLang="en-US" kern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‹#›</a:t>
            </a:fld>
            <a:endParaRPr lang="zh-CN" altLang="en-US" kern="12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" name="KSO_TEMPLATE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1"/>
            <a:endParaRPr lang="zh-CN" altLang="en-US" sz="1350" kern="120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49" r:id="rId3"/>
    <p:sldLayoutId id="2147483654" r:id="rId4"/>
    <p:sldLayoutId id="2147483653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B2DBE2-185D-4B2C-A7EB-3FAE2818DF08}"/>
              </a:ext>
            </a:extLst>
          </p:cNvPr>
          <p:cNvSpPr txBox="1">
            <a:spLocks/>
          </p:cNvSpPr>
          <p:nvPr/>
        </p:nvSpPr>
        <p:spPr>
          <a:xfrm>
            <a:off x="1541381" y="1841828"/>
            <a:ext cx="5891633" cy="5239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Failure Issue</a:t>
            </a:r>
            <a:endParaRPr lang="zh-CN" altLang="en-US" dirty="0"/>
          </a:p>
        </p:txBody>
      </p:sp>
      <p:sp>
        <p:nvSpPr>
          <p:cNvPr id="3" name="文本占位符 13">
            <a:extLst>
              <a:ext uri="{FF2B5EF4-FFF2-40B4-BE49-F238E27FC236}">
                <a16:creationId xmlns:a16="http://schemas.microsoft.com/office/drawing/2014/main" id="{A91FE64D-66CE-4001-972B-40E5D21FBEEE}"/>
              </a:ext>
            </a:extLst>
          </p:cNvPr>
          <p:cNvSpPr txBox="1">
            <a:spLocks/>
          </p:cNvSpPr>
          <p:nvPr/>
        </p:nvSpPr>
        <p:spPr>
          <a:xfrm>
            <a:off x="7545433" y="3902799"/>
            <a:ext cx="1337310" cy="949528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90204" pitchFamily="34" charset="0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9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/>
              <a:t>24/01/22</a:t>
            </a:r>
          </a:p>
        </p:txBody>
      </p:sp>
    </p:spTree>
    <p:extLst>
      <p:ext uri="{BB962C8B-B14F-4D97-AF65-F5344CB8AC3E}">
        <p14:creationId xmlns:p14="http://schemas.microsoft.com/office/powerpoint/2010/main" val="27029156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5829CE6-70F9-4BB6-9F5B-2AA4BDC5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000" dirty="0"/>
              <a:t>Diagnosis-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Normal PCBA</a:t>
            </a:r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F6E19D-8075-44D1-9443-CE5124545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2</a:t>
            </a:fld>
            <a:endParaRPr lang="zh-CN" altLang="en-US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939406-1860-317E-D085-814D64C11937}"/>
              </a:ext>
            </a:extLst>
          </p:cNvPr>
          <p:cNvSpPr txBox="1"/>
          <p:nvPr/>
        </p:nvSpPr>
        <p:spPr>
          <a:xfrm>
            <a:off x="171679" y="838406"/>
            <a:ext cx="1922321" cy="496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Yellow Channel : CAN_TX</a:t>
            </a:r>
          </a:p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Blue Channel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BUS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28349E8-1F58-CEA2-A41F-3459067E36CA}"/>
              </a:ext>
            </a:extLst>
          </p:cNvPr>
          <p:cNvSpPr txBox="1"/>
          <p:nvPr/>
        </p:nvSpPr>
        <p:spPr>
          <a:xfrm>
            <a:off x="4658601" y="845145"/>
            <a:ext cx="1928733" cy="496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Yellow Channel : CAN_RX </a:t>
            </a:r>
          </a:p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Blue Channel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CAN BUS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BBC8B85-0877-EEEA-0768-755749BF87E2}"/>
              </a:ext>
            </a:extLst>
          </p:cNvPr>
          <p:cNvSpPr txBox="1"/>
          <p:nvPr/>
        </p:nvSpPr>
        <p:spPr>
          <a:xfrm>
            <a:off x="1147267" y="3930609"/>
            <a:ext cx="2064989" cy="284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CAN_TX  &amp; CAN BUS match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23A8744-3DF1-99B4-CB03-A9848CD614AB}"/>
              </a:ext>
            </a:extLst>
          </p:cNvPr>
          <p:cNvSpPr txBox="1"/>
          <p:nvPr/>
        </p:nvSpPr>
        <p:spPr>
          <a:xfrm>
            <a:off x="5647842" y="3923868"/>
            <a:ext cx="2034531" cy="284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BUS &amp; CAN_RX match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6C598FB-27F1-00F4-436B-C3320A7BB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603" y="1442267"/>
            <a:ext cx="3949632" cy="23807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9577C1-3FCE-9D74-12D7-05A3A9A85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986" y="1442266"/>
            <a:ext cx="3980245" cy="2380707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096F236-A714-E455-47A7-2BA90ECAB070}"/>
              </a:ext>
            </a:extLst>
          </p:cNvPr>
          <p:cNvCxnSpPr/>
          <p:nvPr/>
        </p:nvCxnSpPr>
        <p:spPr>
          <a:xfrm>
            <a:off x="4402183" y="838406"/>
            <a:ext cx="0" cy="3648685"/>
          </a:xfrm>
          <a:prstGeom prst="line">
            <a:avLst/>
          </a:prstGeom>
          <a:ln w="158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050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5829CE6-70F9-4BB6-9F5B-2AA4BDC5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000" dirty="0"/>
              <a:t>Diagnosis-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Failure PCBA</a:t>
            </a:r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F6E19D-8075-44D1-9443-CE5124545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3</a:t>
            </a:fld>
            <a:endParaRPr lang="zh-CN" altLang="en-US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939406-1860-317E-D085-814D64C11937}"/>
              </a:ext>
            </a:extLst>
          </p:cNvPr>
          <p:cNvSpPr txBox="1"/>
          <p:nvPr/>
        </p:nvSpPr>
        <p:spPr>
          <a:xfrm>
            <a:off x="249625" y="730639"/>
            <a:ext cx="1840568" cy="477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Yellow Channel : CAN_TX </a:t>
            </a:r>
          </a:p>
          <a:p>
            <a:pPr algn="just">
              <a:lnSpc>
                <a:spcPct val="125000"/>
              </a:lnSpc>
            </a:pP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Blue Channel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BUS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28349E8-1F58-CEA2-A41F-3459067E36CA}"/>
              </a:ext>
            </a:extLst>
          </p:cNvPr>
          <p:cNvSpPr txBox="1"/>
          <p:nvPr/>
        </p:nvSpPr>
        <p:spPr>
          <a:xfrm>
            <a:off x="6978910" y="1661648"/>
            <a:ext cx="1851789" cy="477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Yellow Channel : CAN_RX </a:t>
            </a:r>
          </a:p>
          <a:p>
            <a:pPr algn="just">
              <a:lnSpc>
                <a:spcPct val="125000"/>
              </a:lnSpc>
            </a:pP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Blue Channel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CAN BUS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E964F83-CE35-D2EE-8BF1-17D5B62BE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78" y="1232030"/>
            <a:ext cx="2522453" cy="172716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8F61C5D-D883-98E1-926B-D92EBE83B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99" y="3046803"/>
            <a:ext cx="2488210" cy="148025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BBC8B85-0877-EEEA-0768-755749BF87E2}"/>
              </a:ext>
            </a:extLst>
          </p:cNvPr>
          <p:cNvSpPr txBox="1"/>
          <p:nvPr/>
        </p:nvSpPr>
        <p:spPr>
          <a:xfrm>
            <a:off x="154604" y="4538019"/>
            <a:ext cx="3401893" cy="284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1.56ms mismatch between CAN_TX &amp; CAN BUS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2EB17E6-9D66-F678-6DC7-4F71C819F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386" y="1056972"/>
            <a:ext cx="2766917" cy="175991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223A8744-3DF1-99B4-CB03-A9848CD614AB}"/>
              </a:ext>
            </a:extLst>
          </p:cNvPr>
          <p:cNvSpPr txBox="1"/>
          <p:nvPr/>
        </p:nvSpPr>
        <p:spPr>
          <a:xfrm>
            <a:off x="6975703" y="2488871"/>
            <a:ext cx="2013693" cy="284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RX &amp; CAN BUS match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91132108-CD87-59DF-F723-5F97754A3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269" y="3117338"/>
            <a:ext cx="2751700" cy="1565955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FC139A37-BBAB-7F4B-C0A3-8405437E89CC}"/>
              </a:ext>
            </a:extLst>
          </p:cNvPr>
          <p:cNvSpPr txBox="1"/>
          <p:nvPr/>
        </p:nvSpPr>
        <p:spPr>
          <a:xfrm>
            <a:off x="6981520" y="3997745"/>
            <a:ext cx="2024913" cy="4962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1.56ms mismatch between </a:t>
            </a:r>
          </a:p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CAN_TX &amp; CAN_RX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F5DC2AA-1531-F142-0482-A2ACC23A4EDF}"/>
              </a:ext>
            </a:extLst>
          </p:cNvPr>
          <p:cNvSpPr txBox="1"/>
          <p:nvPr/>
        </p:nvSpPr>
        <p:spPr>
          <a:xfrm>
            <a:off x="6974140" y="3370824"/>
            <a:ext cx="1937339" cy="4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Yellow Channel : CAN_TX </a:t>
            </a:r>
          </a:p>
          <a:p>
            <a:pPr algn="just">
              <a:lnSpc>
                <a:spcPct val="125000"/>
              </a:lnSpc>
            </a:pP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Blue Channel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CAN_RX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B6AC9FFF-41A3-83B1-8F55-77E154E7980E}"/>
              </a:ext>
            </a:extLst>
          </p:cNvPr>
          <p:cNvCxnSpPr>
            <a:cxnSpLocks/>
          </p:cNvCxnSpPr>
          <p:nvPr/>
        </p:nvCxnSpPr>
        <p:spPr>
          <a:xfrm>
            <a:off x="3709852" y="816429"/>
            <a:ext cx="0" cy="3944982"/>
          </a:xfrm>
          <a:prstGeom prst="line">
            <a:avLst/>
          </a:prstGeom>
          <a:ln w="158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45082E6C-6349-1BD5-0EA8-9B6F3F9CE6AA}"/>
              </a:ext>
            </a:extLst>
          </p:cNvPr>
          <p:cNvCxnSpPr>
            <a:cxnSpLocks/>
          </p:cNvCxnSpPr>
          <p:nvPr/>
        </p:nvCxnSpPr>
        <p:spPr>
          <a:xfrm flipH="1">
            <a:off x="3681169" y="2959197"/>
            <a:ext cx="5325264" cy="0"/>
          </a:xfrm>
          <a:prstGeom prst="line">
            <a:avLst/>
          </a:prstGeom>
          <a:ln w="15875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987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5829CE6-70F9-4BB6-9F5B-2AA4BDC5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000" dirty="0"/>
              <a:t>Diagnosis-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Failure PCBA</a:t>
            </a:r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F6E19D-8075-44D1-9443-CE5124545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4</a:t>
            </a:fld>
            <a:endParaRPr lang="zh-CN" altLang="en-US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939406-1860-317E-D085-814D64C11937}"/>
              </a:ext>
            </a:extLst>
          </p:cNvPr>
          <p:cNvSpPr txBox="1"/>
          <p:nvPr/>
        </p:nvSpPr>
        <p:spPr>
          <a:xfrm>
            <a:off x="249624" y="730639"/>
            <a:ext cx="4433409" cy="27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Yellow Channel : CAN_TX Blue Channel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BUS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8F61C5D-D883-98E1-926B-D92EBE83B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70" y="1079185"/>
            <a:ext cx="2848997" cy="1694889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BBC8B85-0877-EEEA-0768-755749BF87E2}"/>
              </a:ext>
            </a:extLst>
          </p:cNvPr>
          <p:cNvSpPr txBox="1"/>
          <p:nvPr/>
        </p:nvSpPr>
        <p:spPr>
          <a:xfrm>
            <a:off x="416891" y="2785650"/>
            <a:ext cx="2049437" cy="496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1.56ms mismatch between </a:t>
            </a:r>
          </a:p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CAN_TX &amp; CAN BUS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707095-BE24-2757-4264-21172C20F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708" y="1079185"/>
            <a:ext cx="2600331" cy="16949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9381C6-C32B-BB82-08EF-43F204807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283" y="1079185"/>
            <a:ext cx="2698362" cy="169488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A6B6FD1-FCDB-0CB8-8275-39484B3E9500}"/>
              </a:ext>
            </a:extLst>
          </p:cNvPr>
          <p:cNvSpPr txBox="1"/>
          <p:nvPr/>
        </p:nvSpPr>
        <p:spPr>
          <a:xfrm>
            <a:off x="3449931" y="2761573"/>
            <a:ext cx="2049437" cy="284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CAN_TX keep 2ms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1742503-9145-3491-DDD5-BAD2620CCA7A}"/>
              </a:ext>
            </a:extLst>
          </p:cNvPr>
          <p:cNvSpPr txBox="1"/>
          <p:nvPr/>
        </p:nvSpPr>
        <p:spPr>
          <a:xfrm>
            <a:off x="6464276" y="2761573"/>
            <a:ext cx="2600331" cy="284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BUS dominant hold 440us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661E2AC-CF25-1880-B3D5-BC7857814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24" y="3346535"/>
            <a:ext cx="3376965" cy="143576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7C456E4-557B-0E28-B173-B901F379FB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9248" y="3364392"/>
            <a:ext cx="4210252" cy="139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53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5829CE6-70F9-4BB6-9F5B-2AA4BDC5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000" dirty="0"/>
              <a:t>Diagnosis-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Failure PCBA</a:t>
            </a:r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F6E19D-8075-44D1-9443-CE5124545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5</a:t>
            </a:fld>
            <a:endParaRPr lang="zh-CN" altLang="en-US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939406-1860-317E-D085-814D64C11937}"/>
              </a:ext>
            </a:extLst>
          </p:cNvPr>
          <p:cNvSpPr txBox="1"/>
          <p:nvPr/>
        </p:nvSpPr>
        <p:spPr>
          <a:xfrm>
            <a:off x="138589" y="764247"/>
            <a:ext cx="4433409" cy="27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Yellow Channel : CAN_TX Blue Channel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：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BUS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707095-BE24-2757-4264-21172C20F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3" y="1162515"/>
            <a:ext cx="2600331" cy="16949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9381C6-C32B-BB82-08EF-43F204807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888" y="1162515"/>
            <a:ext cx="2698362" cy="169488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A6B6FD1-FCDB-0CB8-8275-39484B3E9500}"/>
              </a:ext>
            </a:extLst>
          </p:cNvPr>
          <p:cNvSpPr txBox="1"/>
          <p:nvPr/>
        </p:nvSpPr>
        <p:spPr>
          <a:xfrm>
            <a:off x="458536" y="2844903"/>
            <a:ext cx="2049437" cy="284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CAN_TX keep 2ms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1742503-9145-3491-DDD5-BAD2620CCA7A}"/>
              </a:ext>
            </a:extLst>
          </p:cNvPr>
          <p:cNvSpPr txBox="1"/>
          <p:nvPr/>
        </p:nvSpPr>
        <p:spPr>
          <a:xfrm>
            <a:off x="3472881" y="2844903"/>
            <a:ext cx="2600331" cy="284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CAN BUS dominant hold 440us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661E2AC-CF25-1880-B3D5-BC7857814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24" y="3346535"/>
            <a:ext cx="3376965" cy="143576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7C456E4-557B-0E28-B173-B901F379F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248" y="3364392"/>
            <a:ext cx="4210252" cy="139984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D754B81-2556-2B59-DD38-3D502EE5690A}"/>
              </a:ext>
            </a:extLst>
          </p:cNvPr>
          <p:cNvSpPr txBox="1"/>
          <p:nvPr/>
        </p:nvSpPr>
        <p:spPr>
          <a:xfrm>
            <a:off x="5910746" y="1173266"/>
            <a:ext cx="3120791" cy="1342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It seems 1050 goes into </a:t>
            </a:r>
            <a:r>
              <a:rPr lang="en-US" altLang="zh-CN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Dominant Time-Out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mode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，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but my question here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why</a:t>
            </a:r>
          </a:p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Dominant can only last 440us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？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Our BAUD rate is 10Kbps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so only 5bit dominant will kick-off DTO mode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？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</a:pP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8429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5829CE6-70F9-4BB6-9F5B-2AA4BDC5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000" dirty="0"/>
              <a:t>Diagnosis</a:t>
            </a:r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F6E19D-8075-44D1-9443-CE5124545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1"/>
            <a:fld id="{565CE74E-AB26-4998-AD42-012C4C1AD076}" type="slidenum">
              <a:rPr lang="zh-CN" altLang="en-US" kern="1200" smtClean="0">
                <a:solidFill>
                  <a:prstClr val="white">
                    <a:lumMod val="50000"/>
                  </a:prstClr>
                </a:solidFill>
              </a:rPr>
              <a:t>6</a:t>
            </a:fld>
            <a:endParaRPr lang="zh-CN" altLang="en-US" kern="12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83BFB0C-876C-E659-DC43-FE43581BBB02}"/>
              </a:ext>
            </a:extLst>
          </p:cNvPr>
          <p:cNvSpPr txBox="1"/>
          <p:nvPr/>
        </p:nvSpPr>
        <p:spPr>
          <a:xfrm>
            <a:off x="129953" y="894807"/>
            <a:ext cx="3190297" cy="284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Failure follow ISO1050 after A-B-A swap test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0ED6CA5-A30C-B91B-1C2A-645D49E9B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252" y="983305"/>
            <a:ext cx="4615118" cy="150035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D45997A-9E6C-2AE1-7AA0-C5626EB26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24" y="1233132"/>
            <a:ext cx="2722554" cy="141439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8D28370-9D9E-3905-E75F-18B4BF01F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045" y="2738222"/>
            <a:ext cx="4443532" cy="186377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B715BC6-FB07-A69F-80F3-6D327E6BB665}"/>
              </a:ext>
            </a:extLst>
          </p:cNvPr>
          <p:cNvSpPr txBox="1"/>
          <p:nvPr/>
        </p:nvSpPr>
        <p:spPr>
          <a:xfrm>
            <a:off x="363824" y="3087284"/>
            <a:ext cx="3120791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Maybe </a:t>
            </a:r>
            <a:r>
              <a:rPr lang="en-US" altLang="zh-CN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Dominant Time-Out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issue which lead to the PCBA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（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include software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）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select particular 1050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？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</a:pP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58318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0" tIns="0" rIns="0" bIns="0" rtlCol="0" anchor="ctr"/>
      <a:lstStyle>
        <a:defPPr algn="ctr">
          <a:defRPr kumimoji="1" sz="1100" b="1" dirty="0" smtClean="0">
            <a:solidFill>
              <a:schemeClr val="bg1"/>
            </a:solidFill>
            <a:latin typeface="+mn-ea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just">
          <a:lnSpc>
            <a:spcPct val="125000"/>
          </a:lnSpc>
          <a:defRPr b="1" dirty="0"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设计方案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496B0"/>
      </a:accent1>
      <a:accent2>
        <a:srgbClr val="D6DCE4"/>
      </a:accent2>
      <a:accent3>
        <a:srgbClr val="757070"/>
      </a:accent3>
      <a:accent4>
        <a:srgbClr val="AEABAB"/>
      </a:accent4>
      <a:accent5>
        <a:srgbClr val="D0CECE"/>
      </a:accent5>
      <a:accent6>
        <a:srgbClr val="3A3838"/>
      </a:accent6>
      <a:hlink>
        <a:srgbClr val="0000FF"/>
      </a:hlink>
      <a:folHlink>
        <a:srgbClr val="FF00FF"/>
      </a:folHlink>
    </a:clrScheme>
    <a:fontScheme name="自定义设计方案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自定义设计方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18116</TotalTime>
  <Words>224</Words>
  <Application>Microsoft Office PowerPoint</Application>
  <PresentationFormat>全屏显示(16:9)</PresentationFormat>
  <Paragraphs>40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等线 Light</vt:lpstr>
      <vt:lpstr>黑体</vt:lpstr>
      <vt:lpstr>微软雅黑</vt:lpstr>
      <vt:lpstr>Arial</vt:lpstr>
      <vt:lpstr>Calibri</vt:lpstr>
      <vt:lpstr>1_Office 主题</vt:lpstr>
      <vt:lpstr>PowerPoint 演示文稿</vt:lpstr>
      <vt:lpstr>Diagnosis-Normal PCBA</vt:lpstr>
      <vt:lpstr>Diagnosis-Failure PCBA</vt:lpstr>
      <vt:lpstr>Diagnosis-Failure PCBA</vt:lpstr>
      <vt:lpstr>Diagnosis-Failure PCBA</vt:lpstr>
      <vt:lpstr>Diagnosis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SHASHA</dc:creator>
  <cp:lastModifiedBy>Li Cheng</cp:lastModifiedBy>
  <cp:revision>1204</cp:revision>
  <cp:lastPrinted>2020-11-13T11:08:01Z</cp:lastPrinted>
  <dcterms:created xsi:type="dcterms:W3CDTF">2020-11-02T05:46:50Z</dcterms:created>
  <dcterms:modified xsi:type="dcterms:W3CDTF">2024-01-22T10:04:50Z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2052-2.8.1.4649</vt:lpwstr>
  </property>
  <property fmtid="{D5CDD505-2E9C-101B-9397-08002B2CF9AE}" pid="3" name="CWM6f4e65f17869418ba516d69ba2c2db5e">
    <vt:lpwstr>CWMOzUNHn07JCNIxhjR5fL/3HS/iC0kL6wV9DjNsOy7yaVGVwbIWlVR/AFBKisFQRjdcUAw7mnE68VQ3CQaShZNVg==</vt:lpwstr>
  </property>
  <property fmtid="{D5CDD505-2E9C-101B-9397-08002B2CF9AE}" pid="4" name="CWMc2e1531ea3d849b98e8cda61b604f307">
    <vt:lpwstr>CWMlLTxpaykRvnn4jXiSOFP9QnSWR3YODCzX7UO+RVblzPKzHn21PuX2GtUmk3rJlsTFThk6p8Po+tuuqzVTYoM1A==</vt:lpwstr>
  </property>
</Properties>
</file>