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5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5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2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0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542F-6D87-49B3-B200-F3CEEDD84A3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2D8A-1310-46C7-9547-8F55762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cid:ii_jrrylt0m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28584"/>
            <a:ext cx="429577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image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3532188"/>
            <a:ext cx="3513138" cy="30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3040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    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ima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475038"/>
            <a:ext cx="3481387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ma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2075"/>
            <a:ext cx="3992563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7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9723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876798" y="3160351"/>
            <a:ext cx="2590801" cy="838200"/>
            <a:chOff x="4876798" y="3733800"/>
            <a:chExt cx="2590801" cy="838200"/>
          </a:xfrm>
        </p:grpSpPr>
        <p:sp>
          <p:nvSpPr>
            <p:cNvPr id="4" name="Arc 3"/>
            <p:cNvSpPr/>
            <p:nvPr/>
          </p:nvSpPr>
          <p:spPr>
            <a:xfrm rot="10800000">
              <a:off x="4876798" y="3733800"/>
              <a:ext cx="2590801" cy="838200"/>
            </a:xfrm>
            <a:prstGeom prst="arc">
              <a:avLst/>
            </a:prstGeom>
            <a:ln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0800000" flipH="1">
              <a:off x="4953000" y="3733800"/>
              <a:ext cx="2366727" cy="838200"/>
            </a:xfrm>
            <a:prstGeom prst="arc">
              <a:avLst/>
            </a:prstGeom>
            <a:ln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836255" y="4074751"/>
            <a:ext cx="267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Field GND to PCB GND: OK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4667" y="490396"/>
            <a:ext cx="6131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600V pulse across </a:t>
            </a:r>
            <a:r>
              <a:rPr lang="en-US" dirty="0">
                <a:solidFill>
                  <a:srgbClr val="FF0000"/>
                </a:solidFill>
              </a:rPr>
              <a:t>PCB GND - INPUT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PCB GND - FIELD GND</a:t>
            </a:r>
          </a:p>
        </p:txBody>
      </p:sp>
      <p:grpSp>
        <p:nvGrpSpPr>
          <p:cNvPr id="10" name="Group 9"/>
          <p:cNvGrpSpPr/>
          <p:nvPr/>
        </p:nvGrpSpPr>
        <p:grpSpPr>
          <a:xfrm rot="794652">
            <a:off x="3697962" y="2259809"/>
            <a:ext cx="3810178" cy="838200"/>
            <a:chOff x="4876798" y="3733800"/>
            <a:chExt cx="2590801" cy="838200"/>
          </a:xfrm>
        </p:grpSpPr>
        <p:sp>
          <p:nvSpPr>
            <p:cNvPr id="11" name="Arc 10"/>
            <p:cNvSpPr/>
            <p:nvPr/>
          </p:nvSpPr>
          <p:spPr>
            <a:xfrm rot="10800000">
              <a:off x="4876798" y="3733800"/>
              <a:ext cx="2590801" cy="838200"/>
            </a:xfrm>
            <a:prstGeom prst="arc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0800000" flipH="1">
              <a:off x="4953000" y="3733800"/>
              <a:ext cx="2366727" cy="838200"/>
            </a:xfrm>
            <a:prstGeom prst="arc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943" y="4800600"/>
            <a:ext cx="6156325" cy="158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82850" y="4752201"/>
            <a:ext cx="1812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D-8       DBQ-16   packages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292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Pearson, Mark</dc:creator>
  <cp:lastModifiedBy>Pearson, Mark</cp:lastModifiedBy>
  <cp:revision>5</cp:revision>
  <dcterms:created xsi:type="dcterms:W3CDTF">2019-02-05T15:49:57Z</dcterms:created>
  <dcterms:modified xsi:type="dcterms:W3CDTF">2019-02-05T17:23:43Z</dcterms:modified>
</cp:coreProperties>
</file>