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978-74C7-40E9-A055-F797C7389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A8093-7C25-4FC4-A8F8-DA717DB8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E35E-F067-4390-9CE3-B2A47EB3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8154-32B0-4FC2-91B3-886ED7F0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7EBB-5B9A-42E9-A95E-F746C35C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07E4-C656-46BD-80AA-DEF89C21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8E94C-607B-4631-9ABD-79ED92F9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9022-7FA0-4DEB-AA9D-6F23986E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D6B4-F9EF-4983-98B8-C0F5B064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7B7B-264D-4ADB-8711-D0B000EC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D9DD8-6534-466F-91FB-FACCE15B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2AFA0-5439-4D1E-BFF3-8E7E8213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1BEF-C0E1-45B0-B086-38AEAF70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ED11B-3A97-48F6-990C-6A6388F9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3AEC-B2DA-416B-A054-38E53526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9DD0-B3C0-41A9-861C-AA878AE9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5E4F-60A9-4E28-99AB-3A0A42FE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F1A9-D73E-41C2-9E6D-BCE9921C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24D41-CAED-4223-9D06-73978AD5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5F15E-5ECE-43C6-A09D-44EE43E3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5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4A4C-DF7E-4707-8564-717FEFCD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4A228-1305-4765-B795-82818F40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3A58-19D6-4D34-85B6-50E95EE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B014-C4A8-4C58-8DC0-E4AA644B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7285-627C-4723-987D-7D04FDA8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7741-EB79-4754-B5DC-026C3C0D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1536-3FCA-4F52-80D7-BAA7762CA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7FC1-7E40-4CE0-AF61-711AD8DE9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04B0E-5566-4BDF-A4DA-419AE634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B36A7-C570-4E41-8777-FC281B5A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66E60-E95E-47F6-A07F-75E1724D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55D0-039D-41E3-B3D3-07FFEADE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23238-6ADD-4CDA-A857-66A443D9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18234-BC91-4492-8B55-7095CBEC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A3D8B-9311-4543-8DF6-624D67ED2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50DCF-4A83-4D52-8482-AE1990A88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8C8-9F49-4236-84DD-0D34E9D2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D626C-7715-4315-AE0B-E5987A3F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B39AD-57A8-48E3-8242-303110DC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6237-A328-4EE5-82D6-6096CB83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B6511-EAA0-48B5-9CDC-DB2BA97A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4D04C-1805-4B9E-91DA-F2AC728A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3D5D5-50ED-4BDD-9648-A5EAE366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37FEF-CC78-4B72-839F-36FF1A5A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C8DF8-43B7-4252-B19E-2C50EE59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6E5C1-C1BE-49AA-A1D8-B43611AD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BC3E-C324-4CB1-9A63-DDFB9D4F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2223-8F9E-42C1-8DC2-6719F8F5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94E56-B7ED-4EF9-9E8F-0719D5A96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4C445-016A-4C06-A100-3EA7B5DE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5B4FD-8EC8-48C9-8697-3CF4FCF4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634C-0A7F-4C6C-965A-D4E043B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EF67-1D44-4A5A-8DAC-A2255146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AD10C-640B-48BE-87EE-C5B470640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17222-41AE-4155-9F81-6104D9C22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29A5B-6B04-47BC-A737-78600030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B3F7A-A88C-4435-9BC5-B8D21C2B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033D0-B63F-4ACE-A255-9FBD0B61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FF6F2-4521-48F9-8ED1-C6C0BD0A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1FDB-1B32-4955-B8DA-8CB11C7D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9CAB-74BB-405C-B90A-277D809F9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E0E6-05CF-4923-9A2B-E97D5177243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134E-BF86-4F35-9AF0-E72F37C7F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FDEE-6C3D-449D-878E-C273D1377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69E7-78EE-483E-952A-030DFEB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76F1A0-D29A-42AB-87B5-84F5EEB7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94" y="-104775"/>
            <a:ext cx="7261437" cy="4016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F50D2-1C89-4B30-B888-976A9F20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721" y="3784796"/>
            <a:ext cx="7166271" cy="3073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E7EDE-D3E0-49DB-BD0C-9F8B85EE1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585" y="3784795"/>
            <a:ext cx="6575721" cy="30732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71B02-1374-415F-8D55-81551033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69" y="461842"/>
            <a:ext cx="3752850" cy="2882900"/>
          </a:xfrm>
        </p:spPr>
        <p:txBody>
          <a:bodyPr/>
          <a:lstStyle/>
          <a:p>
            <a:r>
              <a:rPr lang="en-US" dirty="0"/>
              <a:t>ISO1228EVM – SINK/SOURCE mode EVM</a:t>
            </a:r>
          </a:p>
        </p:txBody>
      </p:sp>
    </p:spTree>
    <p:extLst>
      <p:ext uri="{BB962C8B-B14F-4D97-AF65-F5344CB8AC3E}">
        <p14:creationId xmlns:p14="http://schemas.microsoft.com/office/powerpoint/2010/main" val="21117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A2C63-81AA-47B9-8110-C2C69281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9" y="1073029"/>
            <a:ext cx="11513142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7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1C50D-F701-42C1-AE3A-5F6B2B3D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9" y="1073029"/>
            <a:ext cx="11513142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608E58-BFAB-4EB3-8428-7E829A4C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721" y="3784796"/>
            <a:ext cx="7166271" cy="3073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878E46-F288-4A91-AA51-B5335B35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93173" cy="3746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9FEF0-3121-4ED0-A94A-DC1D4BA52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585" y="0"/>
            <a:ext cx="6134415" cy="378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19338-90E6-4539-AA61-E075C30B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585" y="3784795"/>
            <a:ext cx="6575721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79DA5C-48E6-4B7F-B73E-D5EF8616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19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409A5-C7BC-4704-AD8B-02E6B12B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721" y="3784796"/>
            <a:ext cx="7166271" cy="3073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C969B-EF0B-4721-A49B-C86F508F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585" y="3784795"/>
            <a:ext cx="6575721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ISO1228EVM – SINK/SOURCE mode EVM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Jackiw, Andrew</dc:creator>
  <cp:lastModifiedBy>Jackiw, Andrew</cp:lastModifiedBy>
  <cp:revision>3</cp:revision>
  <dcterms:created xsi:type="dcterms:W3CDTF">2025-08-14T15:22:57Z</dcterms:created>
  <dcterms:modified xsi:type="dcterms:W3CDTF">2025-08-14T15:30:30Z</dcterms:modified>
</cp:coreProperties>
</file>