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42" d="100"/>
          <a:sy n="42" d="100"/>
        </p:scale>
        <p:origin x="726" y="1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D7E4C-3976-49FF-A493-A581A2C83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15942-9FCF-491A-AAEC-BEC01FF2B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3BAC8-97AE-4A3D-BC43-17FD3A5DC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72871-BF1F-4623-8D7E-83D4E79B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293CD-1A93-45D3-8818-FDBBC87E0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2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AEEF7-3043-4029-B9C9-F9599561C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F6BEE-893D-4E01-80B8-898923901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FC7BF-51C0-4CA1-B15F-F3F0EB27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A264C-EFB0-4B98-A604-C4E28538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8526B-F265-4AFB-B46D-50C38E34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E19A09-EA05-4102-AAF4-229F7A50BB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85016-CDAD-424A-9134-07EB58DC4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6D7FD-2FCA-4102-910B-5F710719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C2C2-A728-4DE4-93F0-348916FF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4FC0B-05BB-468F-AB1B-6A734B05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4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10FE9-C6D6-41CC-AA34-6597E3611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109DA-D788-4AAC-B7FE-D7C1E788B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62875-8DD9-475E-93ED-54626BC9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95FA3-326E-4490-BD3C-728FA8434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FB1A3-2E25-4BFC-9D27-5E8E57BD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0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2D96B-B173-43F6-BCBF-4DC0F0A4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CA358-240E-4F87-B63B-65BF8444A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3AEC5-E9D1-46A7-AF15-852AFC8F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C143A-3AE2-4865-9EC5-62854BD8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5FDE4-2C57-41A2-9FBB-2346CD2F6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E14CF-B09F-44C1-8D32-591D1FAD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C6B2-3F67-4FDA-9723-82CC87698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E868-A2E6-4C6E-B9F1-2F8A4E7A4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59B1E-29DE-43FF-9076-EF27B7DD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A9493-9446-405D-94D1-AB8C1930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04BC2-EA76-4B0A-9CD7-CC85E42AF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3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B8CC7-12CA-4424-9BB5-F6FD9876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924D0C-F9DF-4EA6-9FC9-ED3CFF43D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CB0D7-E72C-4087-9718-5C5DF3A2C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9A1D1-E93A-439C-8B16-BEA8D5190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D5266-901D-46BF-9437-31885B608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CD2403-8F13-4D73-8809-3D4A02438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FEA5AF-CC0C-4DAB-89BE-DA147C834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39E158-2439-48A4-867C-DB1E8D50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8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3440-A8EC-4A63-9C0D-A3890EFC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4FC49-8FD3-4B75-BF68-CD5A7BC56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00EA60-D28D-498A-A76E-B2949130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51217-39A6-499C-8AB0-A21C5A8F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7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F826F8-7C3A-475D-BFD6-747E559F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F7AF45-416E-4ACC-8675-DD0ED604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F2737-E703-4386-9112-89F3D6B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9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CC2C-04E7-42BC-AA32-B7BF6DF40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9B6FB-3AAD-44EE-BAE3-F97B56DD2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E23F-48C4-4C80-BE78-180D3F2D6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29F70-7D21-4483-BBD5-D19E31A23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0DA7C-F662-4F79-B278-8C4CF837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C86CC-B72B-496B-83AE-E0C98192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2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4716-9A60-4C11-B7F0-E5DD5436A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E02154-6C09-4D1D-AEA1-57E9DA50E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9572C-09C7-4993-BD47-6F20C030E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D864A-0CD4-4390-89B3-BCF09A27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61C2F-6A41-44F5-98C2-A8F54EAB3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55312-6BB7-45EC-AADC-5108405B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0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7B3ACE-7EE3-4A49-B998-F3757F7CC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B1D22-FC7F-4197-A82C-775197F57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1B35F-D214-4C5A-936C-5085BCDC5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5F6A8-4E29-4BB9-9FF0-AF50656FD3EB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A7968-4AEC-4146-9A3B-7A917AB76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043A1-1572-4BE1-A5B0-EBBCD13B1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8583A-6DA7-4B13-A5BC-B755381D0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8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983561-6D28-4F25-87C5-C5D656E51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139" y="2361519"/>
            <a:ext cx="4552950" cy="17430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6B3CC0-73C7-46E1-8345-8AB917739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180" y="1681843"/>
            <a:ext cx="7821049" cy="299425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2AD94EE-E891-4CEA-A95A-A283E5F578EB}"/>
              </a:ext>
            </a:extLst>
          </p:cNvPr>
          <p:cNvSpPr/>
          <p:nvPr/>
        </p:nvSpPr>
        <p:spPr>
          <a:xfrm>
            <a:off x="1714500" y="2939143"/>
            <a:ext cx="1191986" cy="6694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CF8C92-B853-454A-9CAE-85DCAF0084A3}"/>
              </a:ext>
            </a:extLst>
          </p:cNvPr>
          <p:cNvSpPr txBox="1"/>
          <p:nvPr/>
        </p:nvSpPr>
        <p:spPr>
          <a:xfrm>
            <a:off x="1894114" y="1703375"/>
            <a:ext cx="145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27697A-A6EB-493B-AA7D-F38E82C3A8B4}"/>
              </a:ext>
            </a:extLst>
          </p:cNvPr>
          <p:cNvSpPr txBox="1"/>
          <p:nvPr/>
        </p:nvSpPr>
        <p:spPr>
          <a:xfrm>
            <a:off x="7761514" y="1518709"/>
            <a:ext cx="145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E02C1F-B758-42F9-816B-939DD30704B1}"/>
              </a:ext>
            </a:extLst>
          </p:cNvPr>
          <p:cNvCxnSpPr/>
          <p:nvPr/>
        </p:nvCxnSpPr>
        <p:spPr>
          <a:xfrm>
            <a:off x="6923314" y="3148236"/>
            <a:ext cx="228600" cy="250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FCAD15-1CE0-4ADE-B01B-25DB078DB06A}"/>
              </a:ext>
            </a:extLst>
          </p:cNvPr>
          <p:cNvCxnSpPr>
            <a:cxnSpLocks/>
          </p:cNvCxnSpPr>
          <p:nvPr/>
        </p:nvCxnSpPr>
        <p:spPr>
          <a:xfrm flipV="1">
            <a:off x="6900396" y="3148236"/>
            <a:ext cx="251518" cy="2512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B6929F3-2742-48EF-9158-9C8EE8C29E29}"/>
              </a:ext>
            </a:extLst>
          </p:cNvPr>
          <p:cNvSpPr/>
          <p:nvPr/>
        </p:nvSpPr>
        <p:spPr>
          <a:xfrm>
            <a:off x="6701589" y="3112168"/>
            <a:ext cx="842211" cy="140369"/>
          </a:xfrm>
          <a:custGeom>
            <a:avLst/>
            <a:gdLst>
              <a:gd name="connsiteX0" fmla="*/ 0 w 842211"/>
              <a:gd name="connsiteY0" fmla="*/ 140369 h 140369"/>
              <a:gd name="connsiteX1" fmla="*/ 20053 w 842211"/>
              <a:gd name="connsiteY1" fmla="*/ 116306 h 140369"/>
              <a:gd name="connsiteX2" fmla="*/ 44116 w 842211"/>
              <a:gd name="connsiteY2" fmla="*/ 100264 h 140369"/>
              <a:gd name="connsiteX3" fmla="*/ 56148 w 842211"/>
              <a:gd name="connsiteY3" fmla="*/ 92243 h 140369"/>
              <a:gd name="connsiteX4" fmla="*/ 76200 w 842211"/>
              <a:gd name="connsiteY4" fmla="*/ 80211 h 140369"/>
              <a:gd name="connsiteX5" fmla="*/ 84222 w 842211"/>
              <a:gd name="connsiteY5" fmla="*/ 72190 h 140369"/>
              <a:gd name="connsiteX6" fmla="*/ 128337 w 842211"/>
              <a:gd name="connsiteY6" fmla="*/ 56148 h 140369"/>
              <a:gd name="connsiteX7" fmla="*/ 140369 w 842211"/>
              <a:gd name="connsiteY7" fmla="*/ 52137 h 140369"/>
              <a:gd name="connsiteX8" fmla="*/ 156411 w 842211"/>
              <a:gd name="connsiteY8" fmla="*/ 40106 h 140369"/>
              <a:gd name="connsiteX9" fmla="*/ 192506 w 842211"/>
              <a:gd name="connsiteY9" fmla="*/ 32085 h 140369"/>
              <a:gd name="connsiteX10" fmla="*/ 208548 w 842211"/>
              <a:gd name="connsiteY10" fmla="*/ 28074 h 140369"/>
              <a:gd name="connsiteX11" fmla="*/ 228600 w 842211"/>
              <a:gd name="connsiteY11" fmla="*/ 24064 h 140369"/>
              <a:gd name="connsiteX12" fmla="*/ 308811 w 842211"/>
              <a:gd name="connsiteY12" fmla="*/ 8021 h 140369"/>
              <a:gd name="connsiteX13" fmla="*/ 324853 w 842211"/>
              <a:gd name="connsiteY13" fmla="*/ 4011 h 140369"/>
              <a:gd name="connsiteX14" fmla="*/ 842211 w 842211"/>
              <a:gd name="connsiteY14" fmla="*/ 0 h 140369"/>
              <a:gd name="connsiteX15" fmla="*/ 834190 w 842211"/>
              <a:gd name="connsiteY15" fmla="*/ 0 h 140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42211" h="140369">
                <a:moveTo>
                  <a:pt x="0" y="140369"/>
                </a:moveTo>
                <a:cubicBezTo>
                  <a:pt x="6684" y="132348"/>
                  <a:pt x="12327" y="123329"/>
                  <a:pt x="20053" y="116306"/>
                </a:cubicBezTo>
                <a:cubicBezTo>
                  <a:pt x="27186" y="109821"/>
                  <a:pt x="36095" y="105611"/>
                  <a:pt x="44116" y="100264"/>
                </a:cubicBezTo>
                <a:cubicBezTo>
                  <a:pt x="48127" y="97590"/>
                  <a:pt x="52740" y="95652"/>
                  <a:pt x="56148" y="92243"/>
                </a:cubicBezTo>
                <a:cubicBezTo>
                  <a:pt x="67158" y="81232"/>
                  <a:pt x="60582" y="85417"/>
                  <a:pt x="76200" y="80211"/>
                </a:cubicBezTo>
                <a:cubicBezTo>
                  <a:pt x="78874" y="77537"/>
                  <a:pt x="80939" y="74066"/>
                  <a:pt x="84222" y="72190"/>
                </a:cubicBezTo>
                <a:cubicBezTo>
                  <a:pt x="92036" y="67725"/>
                  <a:pt x="121037" y="58581"/>
                  <a:pt x="128337" y="56148"/>
                </a:cubicBezTo>
                <a:lnTo>
                  <a:pt x="140369" y="52137"/>
                </a:lnTo>
                <a:cubicBezTo>
                  <a:pt x="145716" y="48127"/>
                  <a:pt x="150608" y="43422"/>
                  <a:pt x="156411" y="40106"/>
                </a:cubicBezTo>
                <a:cubicBezTo>
                  <a:pt x="164819" y="35301"/>
                  <a:pt x="186081" y="33370"/>
                  <a:pt x="192506" y="32085"/>
                </a:cubicBezTo>
                <a:cubicBezTo>
                  <a:pt x="197911" y="31004"/>
                  <a:pt x="203167" y="29270"/>
                  <a:pt x="208548" y="28074"/>
                </a:cubicBezTo>
                <a:cubicBezTo>
                  <a:pt x="215202" y="26595"/>
                  <a:pt x="222024" y="25857"/>
                  <a:pt x="228600" y="24064"/>
                </a:cubicBezTo>
                <a:cubicBezTo>
                  <a:pt x="301080" y="4298"/>
                  <a:pt x="176139" y="30134"/>
                  <a:pt x="308811" y="8021"/>
                </a:cubicBezTo>
                <a:cubicBezTo>
                  <a:pt x="314248" y="7115"/>
                  <a:pt x="319342" y="4094"/>
                  <a:pt x="324853" y="4011"/>
                </a:cubicBezTo>
                <a:lnTo>
                  <a:pt x="842211" y="0"/>
                </a:lnTo>
                <a:lnTo>
                  <a:pt x="834190" y="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B0060D-8034-4483-A707-CD2D86EDB7E9}"/>
              </a:ext>
            </a:extLst>
          </p:cNvPr>
          <p:cNvSpPr txBox="1"/>
          <p:nvPr/>
        </p:nvSpPr>
        <p:spPr>
          <a:xfrm>
            <a:off x="2620735" y="457200"/>
            <a:ext cx="60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CORRECTI9NG A GRAPHICAL TYPO</a:t>
            </a:r>
          </a:p>
        </p:txBody>
      </p:sp>
    </p:spTree>
    <p:extLst>
      <p:ext uri="{BB962C8B-B14F-4D97-AF65-F5344CB8AC3E}">
        <p14:creationId xmlns:p14="http://schemas.microsoft.com/office/powerpoint/2010/main" val="46853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Gangopadhya</dc:creator>
  <cp:lastModifiedBy>Robin Gangopadhya</cp:lastModifiedBy>
  <cp:revision>1</cp:revision>
  <dcterms:created xsi:type="dcterms:W3CDTF">2020-08-27T17:07:07Z</dcterms:created>
  <dcterms:modified xsi:type="dcterms:W3CDTF">2020-08-27T17:10:14Z</dcterms:modified>
</cp:coreProperties>
</file>