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34ED60-2D5E-4739-AD32-D6D4E6734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1EBD43-4485-4DC9-AFAB-2E2A834EC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EA7F61-CB03-49D1-8B99-3140C2CC7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A1CE33-A3FC-4BE6-B204-01143674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E3258C-9A1F-4CC8-BA62-67511E91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1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BE0C64-6793-4033-810C-52AB842FD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3BB30A-4289-41E4-9926-CD5504F79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A42D84-093A-4AFF-9226-A680DABF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683DF9-AE27-4A1A-A06D-BABAEF4B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76778A-181C-418B-82E4-49184C71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30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BF03029-B7E3-4E09-906A-1D764466CD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F02D65-B357-4647-9088-A49C1F39F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C3EEC4-F5CF-42C1-A51E-466CAAF8F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69DC05-780A-4EC0-841F-DAA6C457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F17B30-D676-416F-96F2-5FBD8EB6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26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654A5A-2DED-4A5A-8B82-27E741B4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09888D-82E7-4CA7-AF73-F3DBC6AA5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7D67C3-9E5D-4E55-80E5-887E7B00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C172C-78B0-4077-B569-173EEDE1A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E0B30D-F767-48DE-8AB2-746DCB50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59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CF96DA-8190-43AB-9EE1-1376BC122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460BAF-E03B-4F50-92D1-58CC8122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C5AA36-C485-4D92-B8A2-EAA1B742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62EDDA-6EC7-4137-9959-56210C6E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518E02-2CAB-434C-AF90-D2EA96EA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51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B9FF67-E806-4F67-988A-8DD6AAB2D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C0B5EE-A355-4185-8426-C9F7D77B7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A215CD-6AB1-4C28-A74A-C36B9BF3C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B9C4D1-8707-49D9-8FB8-890EFE26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3C5976-AC81-4D80-96A0-832843A9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8DD51C-5263-4799-9BF8-93FE31894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55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66699-D6EB-4775-B87E-B636A754C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63AFD4-0CBA-4C21-8644-CCE9AF02A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E8AB22-C3A0-48B4-897C-BF0F4E3C2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DE46876-2A59-4A5A-9552-74B932D491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7179EF-0A3A-40D7-A879-2C81680E2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DEB62C-E484-4509-B256-3525C489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32AFE07-3C34-4FDA-BCE8-0EFC467F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BA3506-BEEF-4DB6-8CBD-7AF350BA1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61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25BF64-DABA-4887-8137-076EB62FF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9ED33F-6F30-4971-93E1-568D0467E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5939F3-13A3-47C1-9325-BFFF2A99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C271BB-7C53-468C-AD15-9C3B7B428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6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10DE121-71C9-4803-833E-D72E5B82A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669317-DBDD-48ED-BE6C-7552E559F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D69964-1FEE-405D-BFF9-915CF5C3C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56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01F948-8A53-43B2-B9ED-1BB00F03C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31A238-2E6D-449F-B801-5A8FE1AA4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AB4313-8272-42C5-BE62-7A190F8B4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2F379B-D6FF-424D-95D1-CBF478E1F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D47A2A-360F-421A-BE41-43B63656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6AB290-5C8B-4CA1-B124-949061ADC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14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32B1EE-CBF0-4B40-AC46-A615195D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685010-8C49-47BB-9E36-AB85FE23E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FA4911-8836-45CE-A1A0-0EFE9FC1D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36ABD9-BA5B-4C65-8544-AE96249D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616A35-FAED-43AB-995E-3934FCDDC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DEF780-E1CD-4621-8C0A-07A3A2C43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09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606131-6AF3-4532-A34A-217F0D4E0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C49932-5D7F-41A7-8C4F-4D5CF2A59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1BA0F-6EDD-4AA8-A9D9-AFCCD88E6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316ED-616B-4A3B-BD5F-23CE53A3FCD8}" type="datetimeFigureOut">
              <a:rPr kumimoji="1" lang="ja-JP" altLang="en-US" smtClean="0"/>
              <a:t>2022/9/2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801C0B-B824-46F2-8690-97173320AA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224448-821B-4877-A4B7-311F58DC4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59C0E-FEB3-4456-B673-C2E747075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17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38A390D-B982-4C52-BE1B-72D054D1BF09}"/>
              </a:ext>
            </a:extLst>
          </p:cNvPr>
          <p:cNvSpPr/>
          <p:nvPr/>
        </p:nvSpPr>
        <p:spPr>
          <a:xfrm>
            <a:off x="2310581" y="2222090"/>
            <a:ext cx="1415845" cy="1622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4A12A0-C1C6-4367-B3CD-84A2DC2DB183}"/>
              </a:ext>
            </a:extLst>
          </p:cNvPr>
          <p:cNvSpPr/>
          <p:nvPr/>
        </p:nvSpPr>
        <p:spPr>
          <a:xfrm>
            <a:off x="8313176" y="2222090"/>
            <a:ext cx="1415845" cy="1622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2E7F1A9-4815-44A2-A5FD-5C519048A56A}"/>
              </a:ext>
            </a:extLst>
          </p:cNvPr>
          <p:cNvCxnSpPr/>
          <p:nvPr/>
        </p:nvCxnSpPr>
        <p:spPr>
          <a:xfrm>
            <a:off x="3726426" y="2467897"/>
            <a:ext cx="45523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2CD0607-55E9-49D4-8866-E0AC289F0827}"/>
              </a:ext>
            </a:extLst>
          </p:cNvPr>
          <p:cNvCxnSpPr/>
          <p:nvPr/>
        </p:nvCxnSpPr>
        <p:spPr>
          <a:xfrm>
            <a:off x="3726426" y="3087329"/>
            <a:ext cx="45523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646C68-513B-4D4E-8167-FB009DC45B8E}"/>
              </a:ext>
            </a:extLst>
          </p:cNvPr>
          <p:cNvSpPr txBox="1"/>
          <p:nvPr/>
        </p:nvSpPr>
        <p:spPr>
          <a:xfrm>
            <a:off x="2310581" y="1799303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ISOW1412B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47BA70-F3B6-465F-9EBB-C96B2BC3E8E5}"/>
              </a:ext>
            </a:extLst>
          </p:cNvPr>
          <p:cNvSpPr txBox="1"/>
          <p:nvPr/>
        </p:nvSpPr>
        <p:spPr>
          <a:xfrm>
            <a:off x="8278761" y="1847222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ISOW1412B</a:t>
            </a:r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21CA818-ACD6-43F4-B7D0-3013E2FFFCA2}"/>
              </a:ext>
            </a:extLst>
          </p:cNvPr>
          <p:cNvGrpSpPr/>
          <p:nvPr/>
        </p:nvGrpSpPr>
        <p:grpSpPr>
          <a:xfrm>
            <a:off x="4440672" y="4585386"/>
            <a:ext cx="500754" cy="129440"/>
            <a:chOff x="3506607" y="1415594"/>
            <a:chExt cx="500754" cy="129440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A413B52D-9509-4A16-8708-581BC3887A2F}"/>
                </a:ext>
              </a:extLst>
            </p:cNvPr>
            <p:cNvGrpSpPr/>
            <p:nvPr/>
          </p:nvGrpSpPr>
          <p:grpSpPr>
            <a:xfrm>
              <a:off x="3606222" y="1415594"/>
              <a:ext cx="302056" cy="129440"/>
              <a:chOff x="2303588" y="2298651"/>
              <a:chExt cx="574849" cy="246339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303FBE4A-393A-4F68-A0EA-81F7CA11EF10}"/>
                  </a:ext>
                </a:extLst>
              </p:cNvPr>
              <p:cNvGrpSpPr/>
              <p:nvPr/>
            </p:nvGrpSpPr>
            <p:grpSpPr>
              <a:xfrm>
                <a:off x="2303588" y="2298651"/>
                <a:ext cx="574849" cy="208230"/>
                <a:chOff x="2303588" y="2379202"/>
                <a:chExt cx="574849" cy="208230"/>
              </a:xfrm>
            </p:grpSpPr>
            <p:grpSp>
              <p:nvGrpSpPr>
                <p:cNvPr id="18" name="グループ化 17">
                  <a:extLst>
                    <a:ext uri="{FF2B5EF4-FFF2-40B4-BE49-F238E27FC236}">
                      <a16:creationId xmlns:a16="http://schemas.microsoft.com/office/drawing/2014/main" id="{78F1B02F-C1D8-412B-9B92-61CE1C234AF9}"/>
                    </a:ext>
                  </a:extLst>
                </p:cNvPr>
                <p:cNvGrpSpPr/>
                <p:nvPr/>
              </p:nvGrpSpPr>
              <p:grpSpPr>
                <a:xfrm>
                  <a:off x="2303588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25" name="直線コネクタ 24">
                    <a:extLst>
                      <a:ext uri="{FF2B5EF4-FFF2-40B4-BE49-F238E27FC236}">
                        <a16:creationId xmlns:a16="http://schemas.microsoft.com/office/drawing/2014/main" id="{9653E75B-9137-4C19-B2C4-1DED8D8D517E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直線コネクタ 25">
                    <a:extLst>
                      <a:ext uri="{FF2B5EF4-FFF2-40B4-BE49-F238E27FC236}">
                        <a16:creationId xmlns:a16="http://schemas.microsoft.com/office/drawing/2014/main" id="{87AEB4F9-2E31-4EB9-906C-8EFEE61F5977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グループ化 18">
                  <a:extLst>
                    <a:ext uri="{FF2B5EF4-FFF2-40B4-BE49-F238E27FC236}">
                      <a16:creationId xmlns:a16="http://schemas.microsoft.com/office/drawing/2014/main" id="{80E97B0A-3FD2-49C6-947B-C750DFB39EEB}"/>
                    </a:ext>
                  </a:extLst>
                </p:cNvPr>
                <p:cNvGrpSpPr/>
                <p:nvPr/>
              </p:nvGrpSpPr>
              <p:grpSpPr>
                <a:xfrm>
                  <a:off x="2447660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23" name="直線コネクタ 22">
                    <a:extLst>
                      <a:ext uri="{FF2B5EF4-FFF2-40B4-BE49-F238E27FC236}">
                        <a16:creationId xmlns:a16="http://schemas.microsoft.com/office/drawing/2014/main" id="{A4110710-F48F-453F-97D6-95D676340A91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直線コネクタ 23">
                    <a:extLst>
                      <a:ext uri="{FF2B5EF4-FFF2-40B4-BE49-F238E27FC236}">
                        <a16:creationId xmlns:a16="http://schemas.microsoft.com/office/drawing/2014/main" id="{F7251671-6018-4E44-B07A-11941EC9B8D6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" name="グループ化 19">
                  <a:extLst>
                    <a:ext uri="{FF2B5EF4-FFF2-40B4-BE49-F238E27FC236}">
                      <a16:creationId xmlns:a16="http://schemas.microsoft.com/office/drawing/2014/main" id="{04122264-F58B-4B2F-B002-4630A176B3BA}"/>
                    </a:ext>
                  </a:extLst>
                </p:cNvPr>
                <p:cNvGrpSpPr/>
                <p:nvPr/>
              </p:nvGrpSpPr>
              <p:grpSpPr>
                <a:xfrm>
                  <a:off x="2596780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21" name="直線コネクタ 20">
                    <a:extLst>
                      <a:ext uri="{FF2B5EF4-FFF2-40B4-BE49-F238E27FC236}">
                        <a16:creationId xmlns:a16="http://schemas.microsoft.com/office/drawing/2014/main" id="{6E2627AD-2C57-427D-A7AD-265D8D5EA33A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直線コネクタ 21">
                    <a:extLst>
                      <a:ext uri="{FF2B5EF4-FFF2-40B4-BE49-F238E27FC236}">
                        <a16:creationId xmlns:a16="http://schemas.microsoft.com/office/drawing/2014/main" id="{864CBC16-CF94-4726-91EA-35D51C5BBDD2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E0A93539-756B-4953-A46E-3FCB95E60F05}"/>
                  </a:ext>
                </a:extLst>
              </p:cNvPr>
              <p:cNvCxnSpPr/>
              <p:nvPr/>
            </p:nvCxnSpPr>
            <p:spPr>
              <a:xfrm>
                <a:off x="2332295" y="2401741"/>
                <a:ext cx="38384" cy="14324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548D1E79-8EE6-409A-B247-9FFC1FB46E1E}"/>
                  </a:ext>
                </a:extLst>
              </p:cNvPr>
              <p:cNvCxnSpPr/>
              <p:nvPr/>
            </p:nvCxnSpPr>
            <p:spPr>
              <a:xfrm flipV="1">
                <a:off x="2809688" y="2401741"/>
                <a:ext cx="38384" cy="14324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E59A82B-0F92-4134-89E6-840BF816AACA}"/>
                </a:ext>
              </a:extLst>
            </p:cNvPr>
            <p:cNvCxnSpPr/>
            <p:nvPr/>
          </p:nvCxnSpPr>
          <p:spPr>
            <a:xfrm>
              <a:off x="3506607" y="1465909"/>
              <a:ext cx="1176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591B2510-3C34-45A9-A964-20D7A6D0EA82}"/>
                </a:ext>
              </a:extLst>
            </p:cNvPr>
            <p:cNvCxnSpPr/>
            <p:nvPr/>
          </p:nvCxnSpPr>
          <p:spPr>
            <a:xfrm>
              <a:off x="3889721" y="1465909"/>
              <a:ext cx="1176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5804ADB-73FD-4226-B140-1585D76858E5}"/>
              </a:ext>
            </a:extLst>
          </p:cNvPr>
          <p:cNvSpPr txBox="1"/>
          <p:nvPr/>
        </p:nvSpPr>
        <p:spPr>
          <a:xfrm>
            <a:off x="4175951" y="4901380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96kOhm</a:t>
            </a:r>
            <a:endParaRPr kumimoji="1" lang="ja-JP" altLang="en-US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791623C7-DAA4-4894-A3F1-6C6781D2210A}"/>
              </a:ext>
            </a:extLst>
          </p:cNvPr>
          <p:cNvCxnSpPr>
            <a:cxnSpLocks/>
          </p:cNvCxnSpPr>
          <p:nvPr/>
        </p:nvCxnSpPr>
        <p:spPr>
          <a:xfrm>
            <a:off x="4440672" y="2467897"/>
            <a:ext cx="0" cy="2167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DDB66E00-5B3D-462B-843C-7D74A0824C49}"/>
              </a:ext>
            </a:extLst>
          </p:cNvPr>
          <p:cNvCxnSpPr>
            <a:cxnSpLocks/>
          </p:cNvCxnSpPr>
          <p:nvPr/>
        </p:nvCxnSpPr>
        <p:spPr>
          <a:xfrm>
            <a:off x="4941426" y="3087329"/>
            <a:ext cx="0" cy="1552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AF0A96A-D868-44B7-A8FA-A1FEA94AE604}"/>
              </a:ext>
            </a:extLst>
          </p:cNvPr>
          <p:cNvSpPr txBox="1"/>
          <p:nvPr/>
        </p:nvSpPr>
        <p:spPr>
          <a:xfrm>
            <a:off x="3375473" y="2360844"/>
            <a:ext cx="333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Y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E1C3729-A305-46C5-997B-E12D6877B8B7}"/>
              </a:ext>
            </a:extLst>
          </p:cNvPr>
          <p:cNvSpPr txBox="1"/>
          <p:nvPr/>
        </p:nvSpPr>
        <p:spPr>
          <a:xfrm>
            <a:off x="3353151" y="2917962"/>
            <a:ext cx="333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Z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8F9EAC4-D432-47F9-9843-90A999F522E7}"/>
              </a:ext>
            </a:extLst>
          </p:cNvPr>
          <p:cNvSpPr txBox="1"/>
          <p:nvPr/>
        </p:nvSpPr>
        <p:spPr>
          <a:xfrm>
            <a:off x="8375981" y="2360844"/>
            <a:ext cx="333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C464E71-56D2-455A-8CB8-D6757BE3208C}"/>
              </a:ext>
            </a:extLst>
          </p:cNvPr>
          <p:cNvSpPr txBox="1"/>
          <p:nvPr/>
        </p:nvSpPr>
        <p:spPr>
          <a:xfrm>
            <a:off x="8353659" y="2917962"/>
            <a:ext cx="333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B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2A269382-6610-48A1-8869-D7E76B77FE17}"/>
              </a:ext>
            </a:extLst>
          </p:cNvPr>
          <p:cNvGrpSpPr/>
          <p:nvPr/>
        </p:nvGrpSpPr>
        <p:grpSpPr>
          <a:xfrm>
            <a:off x="5515131" y="4581744"/>
            <a:ext cx="500754" cy="129440"/>
            <a:chOff x="3506607" y="1415594"/>
            <a:chExt cx="500754" cy="129440"/>
          </a:xfrm>
        </p:grpSpPr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6BF0F324-BB4E-408C-9D6B-3CDAF196473A}"/>
                </a:ext>
              </a:extLst>
            </p:cNvPr>
            <p:cNvGrpSpPr/>
            <p:nvPr/>
          </p:nvGrpSpPr>
          <p:grpSpPr>
            <a:xfrm>
              <a:off x="3606222" y="1415594"/>
              <a:ext cx="302056" cy="129440"/>
              <a:chOff x="2303588" y="2298651"/>
              <a:chExt cx="574849" cy="246339"/>
            </a:xfrm>
          </p:grpSpPr>
          <p:grpSp>
            <p:nvGrpSpPr>
              <p:cNvPr id="44" name="グループ化 43">
                <a:extLst>
                  <a:ext uri="{FF2B5EF4-FFF2-40B4-BE49-F238E27FC236}">
                    <a16:creationId xmlns:a16="http://schemas.microsoft.com/office/drawing/2014/main" id="{09242BBF-B8F4-4895-8E34-64D875F8CD29}"/>
                  </a:ext>
                </a:extLst>
              </p:cNvPr>
              <p:cNvGrpSpPr/>
              <p:nvPr/>
            </p:nvGrpSpPr>
            <p:grpSpPr>
              <a:xfrm>
                <a:off x="2303588" y="2298651"/>
                <a:ext cx="574849" cy="208230"/>
                <a:chOff x="2303588" y="2379202"/>
                <a:chExt cx="574849" cy="208230"/>
              </a:xfrm>
            </p:grpSpPr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E519745C-35F2-47E8-A4D2-2C2657C3D2EF}"/>
                    </a:ext>
                  </a:extLst>
                </p:cNvPr>
                <p:cNvGrpSpPr/>
                <p:nvPr/>
              </p:nvGrpSpPr>
              <p:grpSpPr>
                <a:xfrm>
                  <a:off x="2303588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54" name="直線コネクタ 53">
                    <a:extLst>
                      <a:ext uri="{FF2B5EF4-FFF2-40B4-BE49-F238E27FC236}">
                        <a16:creationId xmlns:a16="http://schemas.microsoft.com/office/drawing/2014/main" id="{8EF38031-E66E-4125-835F-ACA151AB7F80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直線コネクタ 54">
                    <a:extLst>
                      <a:ext uri="{FF2B5EF4-FFF2-40B4-BE49-F238E27FC236}">
                        <a16:creationId xmlns:a16="http://schemas.microsoft.com/office/drawing/2014/main" id="{CA5F59FF-6BEA-4C1D-984A-80259A344752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" name="グループ化 47">
                  <a:extLst>
                    <a:ext uri="{FF2B5EF4-FFF2-40B4-BE49-F238E27FC236}">
                      <a16:creationId xmlns:a16="http://schemas.microsoft.com/office/drawing/2014/main" id="{F7437668-423F-426E-9961-9FC22240E5D3}"/>
                    </a:ext>
                  </a:extLst>
                </p:cNvPr>
                <p:cNvGrpSpPr/>
                <p:nvPr/>
              </p:nvGrpSpPr>
              <p:grpSpPr>
                <a:xfrm>
                  <a:off x="2447660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52" name="直線コネクタ 51">
                    <a:extLst>
                      <a:ext uri="{FF2B5EF4-FFF2-40B4-BE49-F238E27FC236}">
                        <a16:creationId xmlns:a16="http://schemas.microsoft.com/office/drawing/2014/main" id="{205AD396-BD50-48A2-8284-BED27D448F7F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直線コネクタ 52">
                    <a:extLst>
                      <a:ext uri="{FF2B5EF4-FFF2-40B4-BE49-F238E27FC236}">
                        <a16:creationId xmlns:a16="http://schemas.microsoft.com/office/drawing/2014/main" id="{0765F0CD-0992-4178-AEF3-298074D23FFA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9" name="グループ化 48">
                  <a:extLst>
                    <a:ext uri="{FF2B5EF4-FFF2-40B4-BE49-F238E27FC236}">
                      <a16:creationId xmlns:a16="http://schemas.microsoft.com/office/drawing/2014/main" id="{3382BEC6-5F93-4FFF-B6AC-0EB296444024}"/>
                    </a:ext>
                  </a:extLst>
                </p:cNvPr>
                <p:cNvGrpSpPr/>
                <p:nvPr/>
              </p:nvGrpSpPr>
              <p:grpSpPr>
                <a:xfrm>
                  <a:off x="2596780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75253B0-40C2-4E9B-8C62-B6D5F9DAF130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直線コネクタ 50">
                    <a:extLst>
                      <a:ext uri="{FF2B5EF4-FFF2-40B4-BE49-F238E27FC236}">
                        <a16:creationId xmlns:a16="http://schemas.microsoft.com/office/drawing/2014/main" id="{6218E0E5-3E26-46DE-BF96-A9391FDE213B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D5AD4AF6-F1A8-4BF8-A227-A40331297943}"/>
                  </a:ext>
                </a:extLst>
              </p:cNvPr>
              <p:cNvCxnSpPr/>
              <p:nvPr/>
            </p:nvCxnSpPr>
            <p:spPr>
              <a:xfrm>
                <a:off x="2332295" y="2401741"/>
                <a:ext cx="38384" cy="14324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4C673FFD-7DF8-4103-8AD7-CC1ADB66CD02}"/>
                  </a:ext>
                </a:extLst>
              </p:cNvPr>
              <p:cNvCxnSpPr/>
              <p:nvPr/>
            </p:nvCxnSpPr>
            <p:spPr>
              <a:xfrm flipV="1">
                <a:off x="2809688" y="2401741"/>
                <a:ext cx="38384" cy="14324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9F8E3C1F-408F-4921-8D18-7C5EA92FECE5}"/>
                </a:ext>
              </a:extLst>
            </p:cNvPr>
            <p:cNvCxnSpPr/>
            <p:nvPr/>
          </p:nvCxnSpPr>
          <p:spPr>
            <a:xfrm>
              <a:off x="3506607" y="1465909"/>
              <a:ext cx="1176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802D3953-F2DC-4240-9E6D-FBEADD857DBE}"/>
                </a:ext>
              </a:extLst>
            </p:cNvPr>
            <p:cNvCxnSpPr/>
            <p:nvPr/>
          </p:nvCxnSpPr>
          <p:spPr>
            <a:xfrm>
              <a:off x="3889721" y="1465909"/>
              <a:ext cx="1176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A43812FB-DE37-4EB6-9A07-F645C826AD38}"/>
              </a:ext>
            </a:extLst>
          </p:cNvPr>
          <p:cNvSpPr txBox="1"/>
          <p:nvPr/>
        </p:nvSpPr>
        <p:spPr>
          <a:xfrm>
            <a:off x="5179523" y="4922761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96kOhm</a:t>
            </a:r>
            <a:endParaRPr kumimoji="1" lang="ja-JP" altLang="en-US" dirty="0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69B0D69-7D54-476B-816B-DC683EACE1A4}"/>
              </a:ext>
            </a:extLst>
          </p:cNvPr>
          <p:cNvCxnSpPr>
            <a:cxnSpLocks/>
          </p:cNvCxnSpPr>
          <p:nvPr/>
        </p:nvCxnSpPr>
        <p:spPr>
          <a:xfrm>
            <a:off x="5515131" y="2464255"/>
            <a:ext cx="0" cy="2167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3E2AD5A3-CBB9-4AD6-935E-54A2815AB5D4}"/>
              </a:ext>
            </a:extLst>
          </p:cNvPr>
          <p:cNvCxnSpPr>
            <a:cxnSpLocks/>
          </p:cNvCxnSpPr>
          <p:nvPr/>
        </p:nvCxnSpPr>
        <p:spPr>
          <a:xfrm>
            <a:off x="6015885" y="3083687"/>
            <a:ext cx="0" cy="1552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7286FCAF-4EE7-4558-BB5F-BA8A423BF201}"/>
              </a:ext>
            </a:extLst>
          </p:cNvPr>
          <p:cNvGrpSpPr/>
          <p:nvPr/>
        </p:nvGrpSpPr>
        <p:grpSpPr>
          <a:xfrm>
            <a:off x="6372113" y="4578102"/>
            <a:ext cx="500754" cy="129440"/>
            <a:chOff x="3506607" y="1415594"/>
            <a:chExt cx="500754" cy="129440"/>
          </a:xfrm>
        </p:grpSpPr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539A1080-0C07-40E9-991F-4B409D55F1D9}"/>
                </a:ext>
              </a:extLst>
            </p:cNvPr>
            <p:cNvGrpSpPr/>
            <p:nvPr/>
          </p:nvGrpSpPr>
          <p:grpSpPr>
            <a:xfrm>
              <a:off x="3606222" y="1415594"/>
              <a:ext cx="302056" cy="129440"/>
              <a:chOff x="2303588" y="2298651"/>
              <a:chExt cx="574849" cy="246339"/>
            </a:xfrm>
          </p:grpSpPr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61DB690F-BAEC-4C44-8C4B-D720071C99B4}"/>
                  </a:ext>
                </a:extLst>
              </p:cNvPr>
              <p:cNvGrpSpPr/>
              <p:nvPr/>
            </p:nvGrpSpPr>
            <p:grpSpPr>
              <a:xfrm>
                <a:off x="2303588" y="2298651"/>
                <a:ext cx="574849" cy="208230"/>
                <a:chOff x="2303588" y="2379202"/>
                <a:chExt cx="574849" cy="208230"/>
              </a:xfrm>
            </p:grpSpPr>
            <p:grpSp>
              <p:nvGrpSpPr>
                <p:cNvPr id="84" name="グループ化 83">
                  <a:extLst>
                    <a:ext uri="{FF2B5EF4-FFF2-40B4-BE49-F238E27FC236}">
                      <a16:creationId xmlns:a16="http://schemas.microsoft.com/office/drawing/2014/main" id="{82FFB5C5-8942-4DB3-864C-2E1B16CFD727}"/>
                    </a:ext>
                  </a:extLst>
                </p:cNvPr>
                <p:cNvGrpSpPr/>
                <p:nvPr/>
              </p:nvGrpSpPr>
              <p:grpSpPr>
                <a:xfrm>
                  <a:off x="2303588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91" name="直線コネクタ 90">
                    <a:extLst>
                      <a:ext uri="{FF2B5EF4-FFF2-40B4-BE49-F238E27FC236}">
                        <a16:creationId xmlns:a16="http://schemas.microsoft.com/office/drawing/2014/main" id="{A8FD02C1-AD22-48D3-8449-105F985344F5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直線コネクタ 91">
                    <a:extLst>
                      <a:ext uri="{FF2B5EF4-FFF2-40B4-BE49-F238E27FC236}">
                        <a16:creationId xmlns:a16="http://schemas.microsoft.com/office/drawing/2014/main" id="{EE351D5B-4FE4-4F01-8764-DD404AFE38D5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5" name="グループ化 84">
                  <a:extLst>
                    <a:ext uri="{FF2B5EF4-FFF2-40B4-BE49-F238E27FC236}">
                      <a16:creationId xmlns:a16="http://schemas.microsoft.com/office/drawing/2014/main" id="{FF1C0DEB-F3A1-43DB-9A2A-B3038DE2B830}"/>
                    </a:ext>
                  </a:extLst>
                </p:cNvPr>
                <p:cNvGrpSpPr/>
                <p:nvPr/>
              </p:nvGrpSpPr>
              <p:grpSpPr>
                <a:xfrm>
                  <a:off x="2447660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8AC93F2D-1E5E-43C5-A79C-A9F6BD012330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直線コネクタ 89">
                    <a:extLst>
                      <a:ext uri="{FF2B5EF4-FFF2-40B4-BE49-F238E27FC236}">
                        <a16:creationId xmlns:a16="http://schemas.microsoft.com/office/drawing/2014/main" id="{56A77054-6FC5-45B0-973C-F2E1D9B51548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6" name="グループ化 85">
                  <a:extLst>
                    <a:ext uri="{FF2B5EF4-FFF2-40B4-BE49-F238E27FC236}">
                      <a16:creationId xmlns:a16="http://schemas.microsoft.com/office/drawing/2014/main" id="{8D52B5A7-65C8-47E3-ADA1-F317EE53A8D5}"/>
                    </a:ext>
                  </a:extLst>
                </p:cNvPr>
                <p:cNvGrpSpPr/>
                <p:nvPr/>
              </p:nvGrpSpPr>
              <p:grpSpPr>
                <a:xfrm>
                  <a:off x="2596780" y="2379202"/>
                  <a:ext cx="281657" cy="208230"/>
                  <a:chOff x="2303588" y="2379202"/>
                  <a:chExt cx="281657" cy="208230"/>
                </a:xfrm>
              </p:grpSpPr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52003F3B-8A5F-4AEF-BE0F-577EDC05102E}"/>
                      </a:ext>
                    </a:extLst>
                  </p:cNvPr>
                  <p:cNvCxnSpPr/>
                  <p:nvPr/>
                </p:nvCxnSpPr>
                <p:spPr>
                  <a:xfrm rot="19800000" flipH="1">
                    <a:off x="2303588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AAE1CAD2-AFBA-4909-B460-D6BD9720621E}"/>
                      </a:ext>
                    </a:extLst>
                  </p:cNvPr>
                  <p:cNvCxnSpPr/>
                  <p:nvPr/>
                </p:nvCxnSpPr>
                <p:spPr>
                  <a:xfrm rot="1800000">
                    <a:off x="2377015" y="2379202"/>
                    <a:ext cx="208230" cy="20823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82" name="直線コネクタ 81">
                <a:extLst>
                  <a:ext uri="{FF2B5EF4-FFF2-40B4-BE49-F238E27FC236}">
                    <a16:creationId xmlns:a16="http://schemas.microsoft.com/office/drawing/2014/main" id="{7082FB7A-E9A0-4B10-B394-11AB5597C1B7}"/>
                  </a:ext>
                </a:extLst>
              </p:cNvPr>
              <p:cNvCxnSpPr/>
              <p:nvPr/>
            </p:nvCxnSpPr>
            <p:spPr>
              <a:xfrm>
                <a:off x="2332295" y="2401741"/>
                <a:ext cx="38384" cy="14324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>
                <a:extLst>
                  <a:ext uri="{FF2B5EF4-FFF2-40B4-BE49-F238E27FC236}">
                    <a16:creationId xmlns:a16="http://schemas.microsoft.com/office/drawing/2014/main" id="{8F639D75-73AB-4BBE-9B17-8162AE0C3E88}"/>
                  </a:ext>
                </a:extLst>
              </p:cNvPr>
              <p:cNvCxnSpPr/>
              <p:nvPr/>
            </p:nvCxnSpPr>
            <p:spPr>
              <a:xfrm flipV="1">
                <a:off x="2809688" y="2401741"/>
                <a:ext cx="38384" cy="14324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69218EEB-81FF-464E-93D9-C415C48A170E}"/>
                </a:ext>
              </a:extLst>
            </p:cNvPr>
            <p:cNvCxnSpPr/>
            <p:nvPr/>
          </p:nvCxnSpPr>
          <p:spPr>
            <a:xfrm>
              <a:off x="3506607" y="1465909"/>
              <a:ext cx="1176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820B56DF-0B71-4233-ABBF-66DA7DC85CF7}"/>
                </a:ext>
              </a:extLst>
            </p:cNvPr>
            <p:cNvCxnSpPr/>
            <p:nvPr/>
          </p:nvCxnSpPr>
          <p:spPr>
            <a:xfrm>
              <a:off x="3889721" y="1465909"/>
              <a:ext cx="1176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6559030E-EE4E-46F0-B78F-8B99F995A95B}"/>
              </a:ext>
            </a:extLst>
          </p:cNvPr>
          <p:cNvCxnSpPr>
            <a:cxnSpLocks/>
          </p:cNvCxnSpPr>
          <p:nvPr/>
        </p:nvCxnSpPr>
        <p:spPr>
          <a:xfrm>
            <a:off x="6372113" y="2460613"/>
            <a:ext cx="0" cy="2167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71ACA20D-B9FE-472C-BD5A-2DC3947FBEA7}"/>
              </a:ext>
            </a:extLst>
          </p:cNvPr>
          <p:cNvCxnSpPr>
            <a:cxnSpLocks/>
          </p:cNvCxnSpPr>
          <p:nvPr/>
        </p:nvCxnSpPr>
        <p:spPr>
          <a:xfrm>
            <a:off x="6872867" y="3080045"/>
            <a:ext cx="0" cy="1552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070E6FA-FD6F-4A77-9A3F-2CCBA1AF357D}"/>
              </a:ext>
            </a:extLst>
          </p:cNvPr>
          <p:cNvSpPr txBox="1"/>
          <p:nvPr/>
        </p:nvSpPr>
        <p:spPr>
          <a:xfrm>
            <a:off x="6183095" y="4890454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96kOhm</a:t>
            </a:r>
            <a:endParaRPr kumimoji="1" lang="ja-JP" altLang="en-US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2E4F1EB8-43EB-4E1D-AA95-A5F332F2D073}"/>
              </a:ext>
            </a:extLst>
          </p:cNvPr>
          <p:cNvSpPr txBox="1"/>
          <p:nvPr/>
        </p:nvSpPr>
        <p:spPr>
          <a:xfrm>
            <a:off x="7171616" y="375100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err="1"/>
              <a:t>．．．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931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Hsu, Hung Ching(Koshin Jo)</dc:creator>
  <cp:lastModifiedBy>Hsu, Hung Ching(Koshin Jo)</cp:lastModifiedBy>
  <cp:revision>10</cp:revision>
  <dcterms:created xsi:type="dcterms:W3CDTF">2022-09-02T01:46:02Z</dcterms:created>
  <dcterms:modified xsi:type="dcterms:W3CDTF">2022-09-02T01:50:09Z</dcterms:modified>
</cp:coreProperties>
</file>