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39"/>
  </p:notesMasterIdLst>
  <p:sldIdLst>
    <p:sldId id="29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39E42C-2FED-4F8B-99B2-354C953A3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B5E87-7237-4FE5-A20A-E3CDF1378B8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A3BAFA-8B37-4D63-BEC1-A1479DC0E8B0}" type="datetimeFigureOut">
              <a:rPr lang="en-US"/>
              <a:pPr>
                <a:defRPr/>
              </a:pPr>
              <a:t>2/19/2021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B2A68D-F075-4249-BFE9-B80432E817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74CC0D-8097-4993-84F8-FB5EB48F6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2FF9B-3A3B-4DB3-AD1D-B8A85F02A9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4785-8542-400E-9333-23DD9E889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AC1B5B-84B2-4C3F-9B44-17728E7C4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A117DA-EA2E-4825-A96E-EA88F23C828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/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3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889000"/>
            <a:ext cx="10058400" cy="4980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92736-9B70-4803-8991-8A459A156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05D317-6FA9-47D5-B5CC-642364919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3A44-1237-4B94-8737-3C2778748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79" y="16084"/>
            <a:ext cx="10058400" cy="7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830424"/>
            <a:ext cx="4937760" cy="5038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830424"/>
            <a:ext cx="4937760" cy="5038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AF55-CEE8-4E4C-8371-E7EDD9960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4920-C238-4442-965A-E57BDD23F8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E9B4E-ADB1-45FE-870C-3DDD335FE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45123"/>
            <a:ext cx="10058400" cy="73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81405"/>
            <a:ext cx="4937760" cy="499251"/>
          </a:xfrm>
        </p:spPr>
        <p:txBody>
          <a:bodyPr lIns="91440" rIns="91440" anchor="ctr"/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280656"/>
            <a:ext cx="4937760" cy="4679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781405"/>
            <a:ext cx="4998720" cy="499251"/>
          </a:xfrm>
        </p:spPr>
        <p:txBody>
          <a:bodyPr lIns="91440" rIns="91440" anchor="ctr"/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694" y="1280656"/>
            <a:ext cx="4937760" cy="4679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A7E79E-3903-4897-8225-9329FB64D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5E2028F-66A5-4E09-9265-5F19C715F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7B05-C8C9-4159-850A-714C5A06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6389B3A-A213-40A0-9F7E-C5964828B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729A6-D655-4DB2-BCB2-3F7D5D36D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2828-43A0-48AD-801E-75EEBFE87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2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3074976"/>
            <a:ext cx="10058400" cy="708048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8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2C1E745-79E3-44F6-BF45-5E3C242F6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80FF5CA-F69B-4B2E-9568-89A2E8B81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E83C-9933-4AAD-9A1E-01E808AE2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2C3396-3070-45B2-9ACE-79B1015FF861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C1B4F-9BAB-4E1A-AB2B-198787CB716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CC7871-0103-4BE6-A0DB-57168DB26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4C226F-761C-4874-95E6-5DDDB5AA7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2F5E9-3BBF-4AF3-A985-D7F7CD37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38A96-D8EB-4A93-BCDE-EE5CA5CEE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3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66F8B79-7036-4A26-A51D-2F5466C059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5B6CE5-9A1B-4BBD-8501-500549137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AF88-E5EA-4FE2-AD49-682A8724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6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FE18D1-1149-4A40-AF21-F6ED13D13064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821B9-2944-49C7-B8B3-9F126AF65F69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2B5A05-7D48-4808-8E38-3F768A23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0800"/>
            <a:ext cx="10058400" cy="646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19B-29EA-40E7-8F55-15ED2393F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963" y="787400"/>
            <a:ext cx="10058400" cy="50815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7626-77E0-4C75-B5D8-976592196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9FEF-B52F-461C-BEE3-7A5F4A2D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FF9C09D-27B5-4E36-AA07-5CB5A77D0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552AD-037D-4B79-8C63-8B1BF9D3E9B4}"/>
              </a:ext>
            </a:extLst>
          </p:cNvPr>
          <p:cNvCxnSpPr/>
          <p:nvPr/>
        </p:nvCxnSpPr>
        <p:spPr>
          <a:xfrm>
            <a:off x="1112838" y="72866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F98D712-7D4B-4313-8FF2-4B49DE107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2"/>
          <a:stretch/>
        </p:blipFill>
        <p:spPr>
          <a:xfrm>
            <a:off x="0" y="6395596"/>
            <a:ext cx="2475781" cy="4479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1" r:id="rId2"/>
    <p:sldLayoutId id="2147483742" r:id="rId3"/>
    <p:sldLayoutId id="2147483743" r:id="rId4"/>
    <p:sldLayoutId id="2147483744" r:id="rId5"/>
    <p:sldLayoutId id="2147483753" r:id="rId6"/>
    <p:sldLayoutId id="2147483748" r:id="rId7"/>
    <p:sldLayoutId id="2147483754" r:id="rId8"/>
    <p:sldLayoutId id="214748374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333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B032-9396-4C42-A8B0-5AA3A9E0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D9C3-58FC-4B21-B267-7DAB9D494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801189"/>
            <a:ext cx="11051177" cy="543414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Data taken with two RF-DSP Cascade board units side-by-side</a:t>
            </a:r>
          </a:p>
          <a:p>
            <a:r>
              <a:rPr lang="en-US" dirty="0"/>
              <a:t>RF1 is a good board, RF2 appears to be a bad board</a:t>
            </a:r>
          </a:p>
          <a:p>
            <a:r>
              <a:rPr lang="en-US" dirty="0"/>
              <a:t>Data was taken outside with a retro-reflector 10.3m away from the units</a:t>
            </a:r>
          </a:p>
          <a:p>
            <a:r>
              <a:rPr lang="en-US" dirty="0"/>
              <a:t>Both units were configured the same: 25m max range, 9 Tx in TDM mode</a:t>
            </a:r>
          </a:p>
          <a:p>
            <a:r>
              <a:rPr lang="en-US" dirty="0"/>
              <a:t>To compute the FFTs we padded the 256 samples per chirp with zeros to yield 512 range bins in the FFTs</a:t>
            </a:r>
          </a:p>
          <a:p>
            <a:r>
              <a:rPr lang="en-US" dirty="0"/>
              <a:t>The retro is at range bin 208 in the following graphs</a:t>
            </a:r>
          </a:p>
          <a:p>
            <a:r>
              <a:rPr lang="en-US" dirty="0"/>
              <a:t>The first graph shows the range solution for both boards at 0 velocity</a:t>
            </a:r>
          </a:p>
          <a:p>
            <a:r>
              <a:rPr lang="en-US" dirty="0"/>
              <a:t>Note that the signal for RF2 is at least 12 dB lower than the signal for RF1</a:t>
            </a:r>
          </a:p>
          <a:p>
            <a:r>
              <a:rPr lang="en-US" dirty="0"/>
              <a:t>The next 16 graphs are range plots for RF1 for each Rx, with all Tx’s shown</a:t>
            </a:r>
          </a:p>
          <a:p>
            <a:r>
              <a:rPr lang="en-US" dirty="0"/>
              <a:t>Rx1-4 are chip1, Rx5-8 are chip 2, Rx9-12 are chip 3, Rx13-16 are chip 4</a:t>
            </a:r>
          </a:p>
          <a:p>
            <a:r>
              <a:rPr lang="en-US" dirty="0"/>
              <a:t>The next 16 after those are the plots for RF2</a:t>
            </a:r>
          </a:p>
          <a:p>
            <a:r>
              <a:rPr lang="en-US" dirty="0"/>
              <a:t>Note that chip4 (Rx13-16) of RF2 has a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CCDD-9D80-434D-A9CF-D4DC4A926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1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4A523-0698-4EAD-8BBD-CC9C0D4A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3" r="8035" b="7392"/>
          <a:stretch/>
        </p:blipFill>
        <p:spPr>
          <a:xfrm>
            <a:off x="1096963" y="775070"/>
            <a:ext cx="10115550" cy="55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2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D8C2D-C511-43BE-AF7A-C5CC751D5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8035" b="7253"/>
          <a:stretch/>
        </p:blipFill>
        <p:spPr>
          <a:xfrm>
            <a:off x="1096963" y="757648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6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F7A5C-B5EA-4B32-A178-03A337976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2" r="8035" b="6974"/>
          <a:stretch/>
        </p:blipFill>
        <p:spPr>
          <a:xfrm>
            <a:off x="1096963" y="766358"/>
            <a:ext cx="1011555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CC14F-568C-42F9-8FC0-C0B32F83E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1" r="8035" b="7532"/>
          <a:stretch/>
        </p:blipFill>
        <p:spPr>
          <a:xfrm>
            <a:off x="1096963" y="783777"/>
            <a:ext cx="10115550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0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622761-823E-430F-8DBF-756B7839E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3" r="8035" b="7252"/>
          <a:stretch/>
        </p:blipFill>
        <p:spPr>
          <a:xfrm>
            <a:off x="1096963" y="757652"/>
            <a:ext cx="1011555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FC67A-B729-4F3A-8C78-EC9150E4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1" r="8035" b="7393"/>
          <a:stretch/>
        </p:blipFill>
        <p:spPr>
          <a:xfrm>
            <a:off x="1096963" y="783774"/>
            <a:ext cx="10115550" cy="55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E41C9-C3A8-4F3C-88C7-16AD62EC7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" t="4252" r="7500" b="7253"/>
          <a:stretch/>
        </p:blipFill>
        <p:spPr>
          <a:xfrm>
            <a:off x="1096962" y="775065"/>
            <a:ext cx="10180637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5E873-4AF2-416D-B272-CF26426C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2" r="8035" b="7253"/>
          <a:stretch/>
        </p:blipFill>
        <p:spPr>
          <a:xfrm>
            <a:off x="1096963" y="775065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29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672F1-C5D4-4163-A923-168AB6B59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392" r="8035" b="7253"/>
          <a:stretch/>
        </p:blipFill>
        <p:spPr>
          <a:xfrm>
            <a:off x="1096963" y="783776"/>
            <a:ext cx="10115550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57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B68ED-7486-440E-ABC9-320C30F25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7500" b="6834"/>
          <a:stretch/>
        </p:blipFill>
        <p:spPr>
          <a:xfrm>
            <a:off x="1096963" y="748946"/>
            <a:ext cx="10180638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1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8F25-9663-405A-90C1-E280B434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0800"/>
            <a:ext cx="10833463" cy="646113"/>
          </a:xfrm>
        </p:spPr>
        <p:txBody>
          <a:bodyPr>
            <a:normAutofit fontScale="90000"/>
          </a:bodyPr>
          <a:lstStyle/>
          <a:p>
            <a:r>
              <a:rPr lang="en-US" dirty="0"/>
              <a:t>FFT Solutions for Both Boards, RF2 is much Weaker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214FC-7B06-4D64-953E-EE9734C505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6D28-1B74-4F81-AF39-C8FAA8390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0" t="4112" r="8035" b="6973"/>
          <a:stretch/>
        </p:blipFill>
        <p:spPr>
          <a:xfrm>
            <a:off x="1280160" y="766362"/>
            <a:ext cx="9932353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ED936-0147-4E11-925D-FC303E07C9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2" r="8035" b="6834"/>
          <a:stretch/>
        </p:blipFill>
        <p:spPr>
          <a:xfrm>
            <a:off x="1096963" y="775067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28B40-C2D3-44A2-BF9C-9FD725527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2" r="8035" b="7253"/>
          <a:stretch/>
        </p:blipFill>
        <p:spPr>
          <a:xfrm>
            <a:off x="1096963" y="783776"/>
            <a:ext cx="10115550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007BC-FC26-44D1-9128-ACDBA248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2" r="8035" b="7253"/>
          <a:stretch/>
        </p:blipFill>
        <p:spPr>
          <a:xfrm>
            <a:off x="1096963" y="775065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7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111128-C313-4F27-86C4-D0C8D47176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392" r="8035" b="7253"/>
          <a:stretch/>
        </p:blipFill>
        <p:spPr>
          <a:xfrm>
            <a:off x="1096963" y="792486"/>
            <a:ext cx="10115550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5A058-AFDD-4BC5-A9A1-7039BC5290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2" r="8035" b="6834"/>
          <a:stretch/>
        </p:blipFill>
        <p:spPr>
          <a:xfrm>
            <a:off x="1096963" y="766359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60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71488-E763-4A0A-B563-D57826729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4" r="8035" b="7112"/>
          <a:stretch/>
        </p:blipFill>
        <p:spPr>
          <a:xfrm>
            <a:off x="1096963" y="766360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19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43ABC-6C32-4087-AFD3-8F27771D5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392" r="8035" b="6973"/>
          <a:stretch/>
        </p:blipFill>
        <p:spPr>
          <a:xfrm>
            <a:off x="1096963" y="775062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7A3C5-CC24-4B7D-B695-B35795EFF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3" r="8035" b="7531"/>
          <a:stretch/>
        </p:blipFill>
        <p:spPr>
          <a:xfrm>
            <a:off x="1096963" y="783778"/>
            <a:ext cx="10115550" cy="552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AEC21-5465-43EC-ACE1-56CEFB322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82" r="8035" b="7083"/>
          <a:stretch/>
        </p:blipFill>
        <p:spPr>
          <a:xfrm>
            <a:off x="1096963" y="775069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13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2674-6E14-4E80-A9DF-8B0829BDB1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2" r="8035" b="7253"/>
          <a:stretch/>
        </p:blipFill>
        <p:spPr>
          <a:xfrm>
            <a:off x="1096963" y="775066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8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02B68-1A8F-45D9-A1AC-806FA2CBD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2" r="8035" b="6973"/>
          <a:stretch/>
        </p:blipFill>
        <p:spPr>
          <a:xfrm>
            <a:off x="1096963" y="766359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26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AFDA4-6270-477B-A2CD-882A59479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4" r="8035" b="6973"/>
          <a:stretch/>
        </p:blipFill>
        <p:spPr>
          <a:xfrm>
            <a:off x="1096963" y="757652"/>
            <a:ext cx="10115550" cy="55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3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B9D25-52C5-4146-A8E0-5E2BA6347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111" r="8035" b="7114"/>
          <a:stretch/>
        </p:blipFill>
        <p:spPr>
          <a:xfrm>
            <a:off x="1096963" y="766357"/>
            <a:ext cx="10115550" cy="55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29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742B1A-E47D-4F73-A8B0-DF1743F9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3" r="8035" b="7392"/>
          <a:stretch/>
        </p:blipFill>
        <p:spPr>
          <a:xfrm>
            <a:off x="1096963" y="775069"/>
            <a:ext cx="10115550" cy="55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1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A3E57-0E5F-47AB-B579-C4A14692B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3" r="8035" b="7252"/>
          <a:stretch/>
        </p:blipFill>
        <p:spPr>
          <a:xfrm>
            <a:off x="1096963" y="766355"/>
            <a:ext cx="1011555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0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2 (bad?) Range FFTs for Rx = 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267A8-1632-47B8-966E-2EA12986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8035" b="7393"/>
          <a:stretch/>
        </p:blipFill>
        <p:spPr>
          <a:xfrm>
            <a:off x="1096963" y="766357"/>
            <a:ext cx="1011555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E6402-C66C-44F4-965C-11AAAB9DA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8035" b="7393"/>
          <a:stretch/>
        </p:blipFill>
        <p:spPr>
          <a:xfrm>
            <a:off x="1096963" y="766359"/>
            <a:ext cx="10115550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BA1F9-B5D0-4DD7-BF8A-FB6B1471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974" r="8035" b="7112"/>
          <a:stretch/>
        </p:blipFill>
        <p:spPr>
          <a:xfrm>
            <a:off x="1096963" y="766361"/>
            <a:ext cx="1011555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5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303C0E-0AF1-432A-B4F9-24316BDBC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8035" b="7114"/>
          <a:stretch/>
        </p:blipFill>
        <p:spPr>
          <a:xfrm>
            <a:off x="1096963" y="757650"/>
            <a:ext cx="10115550" cy="55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43CCD-AC87-4C56-8956-C0C9F9D86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553" r="8035" b="7114"/>
          <a:stretch/>
        </p:blipFill>
        <p:spPr>
          <a:xfrm>
            <a:off x="1096963" y="757654"/>
            <a:ext cx="1011555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44509-EC89-41B2-A2C2-DBBEAD80A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3833" r="8035" b="7114"/>
          <a:stretch/>
        </p:blipFill>
        <p:spPr>
          <a:xfrm>
            <a:off x="1096963" y="757648"/>
            <a:ext cx="10115550" cy="55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A561-5C99-409D-90E7-453B59AA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RF Board 1 (good) Range FFTs for Rx =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9C080-897B-49D7-86FC-EF44339BF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963A44-1237-4B94-8737-3C2778748A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BD41AD-D103-46B8-A235-C4F556DEB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7" t="4252" r="8035" b="7113"/>
          <a:stretch/>
        </p:blipFill>
        <p:spPr>
          <a:xfrm>
            <a:off x="1096963" y="775068"/>
            <a:ext cx="10115550" cy="55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065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43678A8-A22C-4A47-A143-8730333E793E}" vid="{03581A8E-221E-4F69-80DD-28621AF942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BEAA9BC09884A9FEFBA70F2847BC4" ma:contentTypeVersion="8" ma:contentTypeDescription="Create a new document." ma:contentTypeScope="" ma:versionID="be170d1ed296bf888379cea8ca06bcc3">
  <xsd:schema xmlns:xsd="http://www.w3.org/2001/XMLSchema" xmlns:xs="http://www.w3.org/2001/XMLSchema" xmlns:p="http://schemas.microsoft.com/office/2006/metadata/properties" xmlns:ns2="450978c4-2b7c-4f3d-b349-809086a592c9" xmlns:ns3="0778623a-c9d5-4bab-8e37-ababde899be4" targetNamespace="http://schemas.microsoft.com/office/2006/metadata/properties" ma:root="true" ma:fieldsID="a11d7f6bf03f5900c9ff38cd9384192a" ns2:_="" ns3:_="">
    <xsd:import namespace="450978c4-2b7c-4f3d-b349-809086a592c9"/>
    <xsd:import namespace="0778623a-c9d5-4bab-8e37-ababde899b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78c4-2b7c-4f3d-b349-809086a592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8623a-c9d5-4bab-8e37-ababde899b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58A55-E306-4152-B46A-768FCC3FC50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50978c4-2b7c-4f3d-b349-809086a592c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176591-3E53-4A8F-83CE-29E0D9C8E6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C0C7B0-F12B-43A7-BECD-5BF82A2F7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978c4-2b7c-4f3d-b349-809086a592c9"/>
    <ds:schemaRef ds:uri="0778623a-c9d5-4bab-8e37-ababde899b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</TotalTime>
  <Words>598</Words>
  <Application>Microsoft Office PowerPoint</Application>
  <PresentationFormat>Widescreen</PresentationFormat>
  <Paragraphs>80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Retrospect</vt:lpstr>
      <vt:lpstr>Data Summary</vt:lpstr>
      <vt:lpstr>FFT Solutions for Both Boards, RF2 is much Weaker</vt:lpstr>
      <vt:lpstr>RF Board 1 (good) Range FFTs for Rx = 1</vt:lpstr>
      <vt:lpstr>RF Board 1 (good) Range FFTs for Rx = 2</vt:lpstr>
      <vt:lpstr>RF Board 1 (good) Range FFTs for Rx = 3</vt:lpstr>
      <vt:lpstr>RF Board 1 (good) Range FFTs for Rx = 4</vt:lpstr>
      <vt:lpstr>RF Board 1 (good) Range FFTs for Rx = 5</vt:lpstr>
      <vt:lpstr>RF Board 1 (good) Range FFTs for Rx = 6</vt:lpstr>
      <vt:lpstr>RF Board 1 (good) Range FFTs for Rx = 7</vt:lpstr>
      <vt:lpstr>RF Board 1 (good) Range FFTs for Rx = 8</vt:lpstr>
      <vt:lpstr>RF Board 1 (good) Range FFTs for Rx = 9</vt:lpstr>
      <vt:lpstr>RF Board 1 (good) Range FFTs for Rx = 10</vt:lpstr>
      <vt:lpstr>RF Board 1 (good) Range FFTs for Rx = 11</vt:lpstr>
      <vt:lpstr>RF Board 1 (good) Range FFTs for Rx = 12</vt:lpstr>
      <vt:lpstr>RF Board 1 (good) Range FFTs for Rx = 13</vt:lpstr>
      <vt:lpstr>RF Board 1 (good) Range FFTs for Rx = 14</vt:lpstr>
      <vt:lpstr>RF Board 1 (good) Range FFTs for Rx = 15</vt:lpstr>
      <vt:lpstr>RF Board 1 (good) Range FFTs for Rx = 16</vt:lpstr>
      <vt:lpstr>RF Board 2 (bad?) Range FFTs for Rx = 1</vt:lpstr>
      <vt:lpstr>RF Board 2 (bad?) Range FFTs for Rx = 2</vt:lpstr>
      <vt:lpstr>RF Board 2 (bad?) Range FFTs for Rx = 3</vt:lpstr>
      <vt:lpstr>RF Board 2 (bad?) Range FFTs for Rx = 4</vt:lpstr>
      <vt:lpstr>RF Board 2 (bad?) Range FFTs for Rx = 5</vt:lpstr>
      <vt:lpstr>RF Board 2 (bad?) Range FFTs for Rx = 6</vt:lpstr>
      <vt:lpstr>RF Board 2 (bad?) Range FFTs for Rx = 7</vt:lpstr>
      <vt:lpstr>RF Board 2 (bad?) Range FFTs for Rx = 8</vt:lpstr>
      <vt:lpstr>RF Board 2 (bad?) Range FFTs for Rx = 9</vt:lpstr>
      <vt:lpstr>RF Board 2 (bad?) Range FFTs for Rx = 10</vt:lpstr>
      <vt:lpstr>RF Board 2 (bad?) Range FFTs for Rx = 11</vt:lpstr>
      <vt:lpstr>RF Board 2 (bad?) Range FFTs for Rx = 12</vt:lpstr>
      <vt:lpstr>RF Board 2 (bad?) Range FFTs for Rx = 13</vt:lpstr>
      <vt:lpstr>RF Board 2 (bad?) Range FFTs for Rx = 14</vt:lpstr>
      <vt:lpstr>RF Board 2 (bad?) Range FFTs for Rx = 15</vt:lpstr>
      <vt:lpstr>RF Board 2 (bad?) Range FFTs for Rx =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Sexton</dc:creator>
  <cp:lastModifiedBy>Chris Sexton</cp:lastModifiedBy>
  <cp:revision>8</cp:revision>
  <dcterms:created xsi:type="dcterms:W3CDTF">2021-02-19T01:12:03Z</dcterms:created>
  <dcterms:modified xsi:type="dcterms:W3CDTF">2021-02-19T18:32:01Z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0x010100165BEAA9BC09884A9FEFBA70F2847BC4</vt:lpwstr>
  </property>
</Properties>
</file>