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63" r:id="rId3"/>
    <p:sldId id="264" r:id="rId4"/>
    <p:sldId id="267" r:id="rId5"/>
    <p:sldId id="266" r:id="rId6"/>
  </p:sldIdLst>
  <p:sldSz cx="9144000" cy="5143500" type="screen16x9"/>
  <p:notesSz cx="9296400" cy="14770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380895" algn="l" rtl="0" fontAlgn="base">
      <a:spcBef>
        <a:spcPct val="0"/>
      </a:spcBef>
      <a:spcAft>
        <a:spcPct val="0"/>
      </a:spcAft>
      <a:defRPr kern="1200">
        <a:solidFill>
          <a:schemeClr val="tx1"/>
        </a:solidFill>
        <a:latin typeface="Arial" charset="0"/>
        <a:ea typeface="+mn-ea"/>
        <a:cs typeface="+mn-cs"/>
      </a:defRPr>
    </a:lvl2pPr>
    <a:lvl3pPr marL="761790" algn="l" rtl="0" fontAlgn="base">
      <a:spcBef>
        <a:spcPct val="0"/>
      </a:spcBef>
      <a:spcAft>
        <a:spcPct val="0"/>
      </a:spcAft>
      <a:defRPr kern="1200">
        <a:solidFill>
          <a:schemeClr val="tx1"/>
        </a:solidFill>
        <a:latin typeface="Arial" charset="0"/>
        <a:ea typeface="+mn-ea"/>
        <a:cs typeface="+mn-cs"/>
      </a:defRPr>
    </a:lvl3pPr>
    <a:lvl4pPr marL="1142683" algn="l" rtl="0" fontAlgn="base">
      <a:spcBef>
        <a:spcPct val="0"/>
      </a:spcBef>
      <a:spcAft>
        <a:spcPct val="0"/>
      </a:spcAft>
      <a:defRPr kern="1200">
        <a:solidFill>
          <a:schemeClr val="tx1"/>
        </a:solidFill>
        <a:latin typeface="Arial" charset="0"/>
        <a:ea typeface="+mn-ea"/>
        <a:cs typeface="+mn-cs"/>
      </a:defRPr>
    </a:lvl4pPr>
    <a:lvl5pPr marL="1523573" algn="l" rtl="0" fontAlgn="base">
      <a:spcBef>
        <a:spcPct val="0"/>
      </a:spcBef>
      <a:spcAft>
        <a:spcPct val="0"/>
      </a:spcAft>
      <a:defRPr kern="1200">
        <a:solidFill>
          <a:schemeClr val="tx1"/>
        </a:solidFill>
        <a:latin typeface="Arial" charset="0"/>
        <a:ea typeface="+mn-ea"/>
        <a:cs typeface="+mn-cs"/>
      </a:defRPr>
    </a:lvl5pPr>
    <a:lvl6pPr marL="1904467" algn="l" defTabSz="761790" rtl="0" eaLnBrk="1" latinLnBrk="0" hangingPunct="1">
      <a:defRPr kern="1200">
        <a:solidFill>
          <a:schemeClr val="tx1"/>
        </a:solidFill>
        <a:latin typeface="Arial" charset="0"/>
        <a:ea typeface="+mn-ea"/>
        <a:cs typeface="+mn-cs"/>
      </a:defRPr>
    </a:lvl6pPr>
    <a:lvl7pPr marL="2285362" algn="l" defTabSz="761790" rtl="0" eaLnBrk="1" latinLnBrk="0" hangingPunct="1">
      <a:defRPr kern="1200">
        <a:solidFill>
          <a:schemeClr val="tx1"/>
        </a:solidFill>
        <a:latin typeface="Arial" charset="0"/>
        <a:ea typeface="+mn-ea"/>
        <a:cs typeface="+mn-cs"/>
      </a:defRPr>
    </a:lvl7pPr>
    <a:lvl8pPr marL="2666253" algn="l" defTabSz="761790" rtl="0" eaLnBrk="1" latinLnBrk="0" hangingPunct="1">
      <a:defRPr kern="1200">
        <a:solidFill>
          <a:schemeClr val="tx1"/>
        </a:solidFill>
        <a:latin typeface="Arial" charset="0"/>
        <a:ea typeface="+mn-ea"/>
        <a:cs typeface="+mn-cs"/>
      </a:defRPr>
    </a:lvl8pPr>
    <a:lvl9pPr marL="3047146" algn="l" defTabSz="76179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AAAAA"/>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65" autoAdjust="0"/>
    <p:restoredTop sz="94598" autoAdjust="0"/>
  </p:normalViewPr>
  <p:slideViewPr>
    <p:cSldViewPr snapToGrid="0">
      <p:cViewPr varScale="1">
        <p:scale>
          <a:sx n="112" d="100"/>
          <a:sy n="112" d="100"/>
        </p:scale>
        <p:origin x="-96" y="-648"/>
      </p:cViewPr>
      <p:guideLst>
        <p:guide orient="horz" pos="1620"/>
        <p:guide pos="2878"/>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1" d="100"/>
          <a:sy n="51" d="100"/>
        </p:scale>
        <p:origin x="-2850" y="-96"/>
      </p:cViewPr>
      <p:guideLst>
        <p:guide orient="horz" pos="4652"/>
        <p:guide pos="2927"/>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2"/>
            <a:ext cx="4027944"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defRPr sz="1800"/>
            </a:lvl1pPr>
          </a:lstStyle>
          <a:p>
            <a:pPr>
              <a:defRPr/>
            </a:pPr>
            <a:endParaRPr lang="en-US"/>
          </a:p>
        </p:txBody>
      </p:sp>
      <p:sp>
        <p:nvSpPr>
          <p:cNvPr id="122883" name="Rectangle 3"/>
          <p:cNvSpPr>
            <a:spLocks noGrp="1" noChangeArrowheads="1"/>
          </p:cNvSpPr>
          <p:nvPr>
            <p:ph type="dt" sz="quarter" idx="1"/>
          </p:nvPr>
        </p:nvSpPr>
        <p:spPr bwMode="auto">
          <a:xfrm>
            <a:off x="5266329" y="2"/>
            <a:ext cx="4027943"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lgn="r">
              <a:defRPr sz="1800"/>
            </a:lvl1pPr>
          </a:lstStyle>
          <a:p>
            <a:pPr>
              <a:defRPr/>
            </a:pPr>
            <a:endParaRPr lang="en-US"/>
          </a:p>
        </p:txBody>
      </p:sp>
      <p:sp>
        <p:nvSpPr>
          <p:cNvPr id="122884" name="Rectangle 4"/>
          <p:cNvSpPr>
            <a:spLocks noGrp="1" noChangeArrowheads="1"/>
          </p:cNvSpPr>
          <p:nvPr>
            <p:ph type="ftr" sz="quarter" idx="2"/>
          </p:nvPr>
        </p:nvSpPr>
        <p:spPr bwMode="auto">
          <a:xfrm>
            <a:off x="0" y="14030071"/>
            <a:ext cx="4027944"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defRPr sz="1800"/>
            </a:lvl1pPr>
          </a:lstStyle>
          <a:p>
            <a:pPr>
              <a:defRPr/>
            </a:pPr>
            <a:endParaRPr lang="en-US"/>
          </a:p>
        </p:txBody>
      </p:sp>
      <p:sp>
        <p:nvSpPr>
          <p:cNvPr id="122885" name="Rectangle 5"/>
          <p:cNvSpPr>
            <a:spLocks noGrp="1" noChangeArrowheads="1"/>
          </p:cNvSpPr>
          <p:nvPr>
            <p:ph type="sldNum" sz="quarter" idx="3"/>
          </p:nvPr>
        </p:nvSpPr>
        <p:spPr bwMode="auto">
          <a:xfrm>
            <a:off x="5266329" y="14030071"/>
            <a:ext cx="4027943"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lgn="r">
              <a:defRPr sz="1800"/>
            </a:lvl1pPr>
          </a:lstStyle>
          <a:p>
            <a:pPr>
              <a:defRPr/>
            </a:pPr>
            <a:fld id="{8D56EAE8-38CB-4EE5-8A34-F5F49B68F2DE}" type="slidenum">
              <a:rPr lang="en-US"/>
              <a:pPr>
                <a:defRPr/>
              </a:pPr>
              <a:t>‹#›</a:t>
            </a:fld>
            <a:endParaRPr lang="en-US"/>
          </a:p>
        </p:txBody>
      </p:sp>
    </p:spTree>
    <p:extLst>
      <p:ext uri="{BB962C8B-B14F-4D97-AF65-F5344CB8AC3E}">
        <p14:creationId xmlns:p14="http://schemas.microsoft.com/office/powerpoint/2010/main" xmlns="" val="3723007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bwMode="auto">
          <a:xfrm>
            <a:off x="0" y="2"/>
            <a:ext cx="4027944"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defRPr sz="1800"/>
            </a:lvl1pPr>
          </a:lstStyle>
          <a:p>
            <a:pPr>
              <a:defRPr/>
            </a:pPr>
            <a:endParaRPr lang="en-US"/>
          </a:p>
        </p:txBody>
      </p:sp>
      <p:sp>
        <p:nvSpPr>
          <p:cNvPr id="121859" name="Rectangle 3"/>
          <p:cNvSpPr>
            <a:spLocks noGrp="1" noChangeArrowheads="1"/>
          </p:cNvSpPr>
          <p:nvPr>
            <p:ph type="dt" idx="1"/>
          </p:nvPr>
        </p:nvSpPr>
        <p:spPr bwMode="auto">
          <a:xfrm>
            <a:off x="5266329" y="2"/>
            <a:ext cx="4027943"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lgn="r">
              <a:defRPr sz="18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274638" y="1108075"/>
            <a:ext cx="9845676" cy="5538788"/>
          </a:xfrm>
          <a:prstGeom prst="rect">
            <a:avLst/>
          </a:prstGeom>
          <a:noFill/>
          <a:ln w="9525">
            <a:solidFill>
              <a:srgbClr val="000000"/>
            </a:solidFill>
            <a:miter lim="800000"/>
            <a:headEnd/>
            <a:tailEnd/>
          </a:ln>
        </p:spPr>
      </p:sp>
      <p:sp>
        <p:nvSpPr>
          <p:cNvPr id="121861" name="Rectangle 5"/>
          <p:cNvSpPr>
            <a:spLocks noGrp="1" noChangeArrowheads="1"/>
          </p:cNvSpPr>
          <p:nvPr>
            <p:ph type="body" sz="quarter" idx="3"/>
          </p:nvPr>
        </p:nvSpPr>
        <p:spPr bwMode="auto">
          <a:xfrm>
            <a:off x="929854" y="7016308"/>
            <a:ext cx="7436693" cy="6645019"/>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1862" name="Rectangle 6"/>
          <p:cNvSpPr>
            <a:spLocks noGrp="1" noChangeArrowheads="1"/>
          </p:cNvSpPr>
          <p:nvPr>
            <p:ph type="ftr" sz="quarter" idx="4"/>
          </p:nvPr>
        </p:nvSpPr>
        <p:spPr bwMode="auto">
          <a:xfrm>
            <a:off x="0" y="14030071"/>
            <a:ext cx="4027944"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defRPr sz="1800"/>
            </a:lvl1pPr>
          </a:lstStyle>
          <a:p>
            <a:pPr>
              <a:defRPr/>
            </a:pPr>
            <a:endParaRPr lang="en-US"/>
          </a:p>
        </p:txBody>
      </p:sp>
      <p:sp>
        <p:nvSpPr>
          <p:cNvPr id="121863" name="Rectangle 7"/>
          <p:cNvSpPr>
            <a:spLocks noGrp="1" noChangeArrowheads="1"/>
          </p:cNvSpPr>
          <p:nvPr>
            <p:ph type="sldNum" sz="quarter" idx="5"/>
          </p:nvPr>
        </p:nvSpPr>
        <p:spPr bwMode="auto">
          <a:xfrm>
            <a:off x="5266329" y="14030071"/>
            <a:ext cx="4027943"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lgn="r">
              <a:defRPr sz="1800"/>
            </a:lvl1pPr>
          </a:lstStyle>
          <a:p>
            <a:pPr>
              <a:defRPr/>
            </a:pPr>
            <a:fld id="{BED2394B-E06C-4DC9-BCC2-551C3DED9AAD}" type="slidenum">
              <a:rPr lang="en-US"/>
              <a:pPr>
                <a:defRPr/>
              </a:pPr>
              <a:t>‹#›</a:t>
            </a:fld>
            <a:endParaRPr lang="en-US"/>
          </a:p>
        </p:txBody>
      </p:sp>
    </p:spTree>
    <p:extLst>
      <p:ext uri="{BB962C8B-B14F-4D97-AF65-F5344CB8AC3E}">
        <p14:creationId xmlns:p14="http://schemas.microsoft.com/office/powerpoint/2010/main" xmlns="" val="37470354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380895" algn="l" rtl="0" eaLnBrk="0" fontAlgn="base" hangingPunct="0">
      <a:spcBef>
        <a:spcPct val="30000"/>
      </a:spcBef>
      <a:spcAft>
        <a:spcPct val="0"/>
      </a:spcAft>
      <a:defRPr sz="1000" kern="1200">
        <a:solidFill>
          <a:schemeClr val="tx1"/>
        </a:solidFill>
        <a:latin typeface="Arial" charset="0"/>
        <a:ea typeface="+mn-ea"/>
        <a:cs typeface="+mn-cs"/>
      </a:defRPr>
    </a:lvl2pPr>
    <a:lvl3pPr marL="761790" algn="l" rtl="0" eaLnBrk="0" fontAlgn="base" hangingPunct="0">
      <a:spcBef>
        <a:spcPct val="30000"/>
      </a:spcBef>
      <a:spcAft>
        <a:spcPct val="0"/>
      </a:spcAft>
      <a:defRPr sz="1000" kern="1200">
        <a:solidFill>
          <a:schemeClr val="tx1"/>
        </a:solidFill>
        <a:latin typeface="Arial" charset="0"/>
        <a:ea typeface="+mn-ea"/>
        <a:cs typeface="+mn-cs"/>
      </a:defRPr>
    </a:lvl3pPr>
    <a:lvl4pPr marL="1142683" algn="l" rtl="0" eaLnBrk="0" fontAlgn="base" hangingPunct="0">
      <a:spcBef>
        <a:spcPct val="30000"/>
      </a:spcBef>
      <a:spcAft>
        <a:spcPct val="0"/>
      </a:spcAft>
      <a:defRPr sz="1000" kern="1200">
        <a:solidFill>
          <a:schemeClr val="tx1"/>
        </a:solidFill>
        <a:latin typeface="Arial" charset="0"/>
        <a:ea typeface="+mn-ea"/>
        <a:cs typeface="+mn-cs"/>
      </a:defRPr>
    </a:lvl4pPr>
    <a:lvl5pPr marL="1523573" algn="l" rtl="0" eaLnBrk="0" fontAlgn="base" hangingPunct="0">
      <a:spcBef>
        <a:spcPct val="30000"/>
      </a:spcBef>
      <a:spcAft>
        <a:spcPct val="0"/>
      </a:spcAft>
      <a:defRPr sz="1000" kern="1200">
        <a:solidFill>
          <a:schemeClr val="tx1"/>
        </a:solidFill>
        <a:latin typeface="Arial" charset="0"/>
        <a:ea typeface="+mn-ea"/>
        <a:cs typeface="+mn-cs"/>
      </a:defRPr>
    </a:lvl5pPr>
    <a:lvl6pPr marL="1904467" algn="l" defTabSz="761790" rtl="0" eaLnBrk="1" latinLnBrk="0" hangingPunct="1">
      <a:defRPr sz="1000" kern="1200">
        <a:solidFill>
          <a:schemeClr val="tx1"/>
        </a:solidFill>
        <a:latin typeface="+mn-lt"/>
        <a:ea typeface="+mn-ea"/>
        <a:cs typeface="+mn-cs"/>
      </a:defRPr>
    </a:lvl6pPr>
    <a:lvl7pPr marL="2285362" algn="l" defTabSz="761790" rtl="0" eaLnBrk="1" latinLnBrk="0" hangingPunct="1">
      <a:defRPr sz="1000" kern="1200">
        <a:solidFill>
          <a:schemeClr val="tx1"/>
        </a:solidFill>
        <a:latin typeface="+mn-lt"/>
        <a:ea typeface="+mn-ea"/>
        <a:cs typeface="+mn-cs"/>
      </a:defRPr>
    </a:lvl7pPr>
    <a:lvl8pPr marL="2666253" algn="l" defTabSz="761790" rtl="0" eaLnBrk="1" latinLnBrk="0" hangingPunct="1">
      <a:defRPr sz="1000" kern="1200">
        <a:solidFill>
          <a:schemeClr val="tx1"/>
        </a:solidFill>
        <a:latin typeface="+mn-lt"/>
        <a:ea typeface="+mn-ea"/>
        <a:cs typeface="+mn-cs"/>
      </a:defRPr>
    </a:lvl8pPr>
    <a:lvl9pPr marL="3047146" algn="l" defTabSz="761790"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4638" y="1108075"/>
            <a:ext cx="9845676" cy="55387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ED2394B-E06C-4DC9-BCC2-551C3DED9AAD}" type="slidenum">
              <a:rPr lang="en-US" smtClean="0"/>
              <a:pPr>
                <a:defRPr/>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03BA23CF-AA30-4A18-B744-605C3E9DBF0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D430B41-3034-4777-B6DE-71856D98569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8"/>
          </a:xfrm>
        </p:spPr>
        <p:txBody>
          <a:bodyPr anchor="b"/>
          <a:lstStyle>
            <a:lvl1pPr algn="l">
              <a:defRPr sz="2700" b="1">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04788"/>
            <a:ext cx="5111750" cy="4389835"/>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700"/>
            </a:lvl6pPr>
            <a:lvl7pPr>
              <a:defRPr sz="1700"/>
            </a:lvl7pPr>
            <a:lvl8pPr>
              <a:defRPr sz="1700"/>
            </a:lvl8pPr>
            <a:lvl9pPr>
              <a:defRPr sz="17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076325"/>
            <a:ext cx="3008313" cy="3518298"/>
          </a:xfrm>
        </p:spPr>
        <p:txBody>
          <a:bodyPr/>
          <a:lstStyle>
            <a:lvl1pPr marL="0" indent="0">
              <a:buNone/>
              <a:defRPr sz="1700"/>
            </a:lvl1pPr>
            <a:lvl2pPr marL="380895" indent="0">
              <a:buNone/>
              <a:defRPr sz="1000"/>
            </a:lvl2pPr>
            <a:lvl3pPr marL="761790" indent="0">
              <a:buNone/>
              <a:defRPr sz="800"/>
            </a:lvl3pPr>
            <a:lvl4pPr marL="1142683" indent="0">
              <a:buNone/>
              <a:defRPr sz="700"/>
            </a:lvl4pPr>
            <a:lvl5pPr marL="1523573" indent="0">
              <a:buNone/>
              <a:defRPr sz="700"/>
            </a:lvl5pPr>
            <a:lvl6pPr marL="1904467" indent="0">
              <a:buNone/>
              <a:defRPr sz="700"/>
            </a:lvl6pPr>
            <a:lvl7pPr marL="2285362" indent="0">
              <a:buNone/>
              <a:defRPr sz="700"/>
            </a:lvl7pPr>
            <a:lvl8pPr marL="2666253" indent="0">
              <a:buNone/>
              <a:defRPr sz="700"/>
            </a:lvl8pPr>
            <a:lvl9pPr marL="3047146" indent="0">
              <a:buNone/>
              <a:defRPr sz="700"/>
            </a:lvl9pPr>
          </a:lstStyle>
          <a:p>
            <a:pPr lvl="0"/>
            <a:r>
              <a:rPr lang="en-US" dirty="0"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9B97EEC-B5BC-42C5-B73F-31CC660D4D8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3"/>
          </a:xfrm>
        </p:spPr>
        <p:txBody>
          <a:bodyPr anchor="b"/>
          <a:lstStyle>
            <a:lvl1pPr algn="l">
              <a:defRPr sz="2300" b="1">
                <a:solidFill>
                  <a:schemeClr val="tx2"/>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459582"/>
            <a:ext cx="5486400" cy="3086100"/>
          </a:xfrm>
        </p:spPr>
        <p:txBody>
          <a:bodyPr/>
          <a:lstStyle>
            <a:lvl1pPr marL="0" indent="0">
              <a:buNone/>
              <a:defRPr sz="2700"/>
            </a:lvl1pPr>
            <a:lvl2pPr marL="380895" indent="0">
              <a:buNone/>
              <a:defRPr sz="2300"/>
            </a:lvl2pPr>
            <a:lvl3pPr marL="761790" indent="0">
              <a:buNone/>
              <a:defRPr sz="2000"/>
            </a:lvl3pPr>
            <a:lvl4pPr marL="1142683" indent="0">
              <a:buNone/>
              <a:defRPr sz="1700"/>
            </a:lvl4pPr>
            <a:lvl5pPr marL="1523573" indent="0">
              <a:buNone/>
              <a:defRPr sz="1700"/>
            </a:lvl5pPr>
            <a:lvl6pPr marL="1904467" indent="0">
              <a:buNone/>
              <a:defRPr sz="1700"/>
            </a:lvl6pPr>
            <a:lvl7pPr marL="2285362" indent="0">
              <a:buNone/>
              <a:defRPr sz="1700"/>
            </a:lvl7pPr>
            <a:lvl8pPr marL="2666253" indent="0">
              <a:buNone/>
              <a:defRPr sz="1700"/>
            </a:lvl8pPr>
            <a:lvl9pPr marL="3047146" indent="0">
              <a:buNone/>
              <a:defRPr sz="1700"/>
            </a:lvl9pPr>
          </a:lstStyle>
          <a:p>
            <a:pPr lvl="0"/>
            <a:endParaRPr lang="en-US" noProof="0" smtClean="0"/>
          </a:p>
        </p:txBody>
      </p:sp>
      <p:sp>
        <p:nvSpPr>
          <p:cNvPr id="4" name="Text Placeholder 3"/>
          <p:cNvSpPr>
            <a:spLocks noGrp="1"/>
          </p:cNvSpPr>
          <p:nvPr>
            <p:ph type="body" sz="half" idx="2"/>
          </p:nvPr>
        </p:nvSpPr>
        <p:spPr>
          <a:xfrm>
            <a:off x="1792288" y="4025503"/>
            <a:ext cx="5486400" cy="603647"/>
          </a:xfrm>
          <a:noFill/>
          <a:ln w="9525" algn="ctr">
            <a:noFill/>
            <a:miter lim="800000"/>
            <a:headEnd/>
            <a:tailEnd/>
          </a:ln>
        </p:spPr>
        <p:txBody>
          <a:bodyPr vert="horz" wrap="square" lIns="76179" tIns="38088" rIns="76179" bIns="38088" numCol="1" anchor="t" anchorCtr="0" compatLnSpc="1">
            <a:prstTxWarp prst="textNoShape">
              <a:avLst/>
            </a:prstTxWarp>
          </a:bodyPr>
          <a:lstStyle>
            <a:lvl1pPr marL="0" indent="0" algn="l" rtl="0" eaLnBrk="0" fontAlgn="base" hangingPunct="0">
              <a:spcAft>
                <a:spcPct val="0"/>
              </a:spcAft>
              <a:buNone/>
              <a:defRPr lang="en-US" sz="1700" smtClean="0">
                <a:solidFill>
                  <a:schemeClr val="tx1"/>
                </a:solidFill>
                <a:latin typeface="+mn-lt"/>
                <a:ea typeface="+mn-ea"/>
                <a:cs typeface="+mn-cs"/>
              </a:defRPr>
            </a:lvl1pPr>
            <a:lvl2pPr marL="380895" indent="0">
              <a:buNone/>
              <a:defRPr sz="1000"/>
            </a:lvl2pPr>
            <a:lvl3pPr marL="761790" indent="0">
              <a:buNone/>
              <a:defRPr sz="800"/>
            </a:lvl3pPr>
            <a:lvl4pPr marL="1142683" indent="0">
              <a:buNone/>
              <a:defRPr sz="700"/>
            </a:lvl4pPr>
            <a:lvl5pPr marL="1523573" indent="0">
              <a:buNone/>
              <a:defRPr sz="700"/>
            </a:lvl5pPr>
            <a:lvl6pPr marL="1904467" indent="0">
              <a:buNone/>
              <a:defRPr sz="700"/>
            </a:lvl6pPr>
            <a:lvl7pPr marL="2285362" indent="0">
              <a:buNone/>
              <a:defRPr sz="700"/>
            </a:lvl7pPr>
            <a:lvl8pPr marL="2666253" indent="0">
              <a:buNone/>
              <a:defRPr sz="700"/>
            </a:lvl8pPr>
            <a:lvl9pPr marL="3047146" indent="0">
              <a:buNone/>
              <a:defRPr sz="7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55F34B-1C25-4090-A4A7-9CEE84F430B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34FE2BCE-81FD-49AD-8F3F-8C803C0A8918}"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3" y="107157"/>
            <a:ext cx="2141537" cy="4301728"/>
          </a:xfrm>
        </p:spPr>
        <p:txBody>
          <a:bodyPr vert="eaVert"/>
          <a:lstStyle>
            <a:lvl1pPr>
              <a:defRPr>
                <a:solidFill>
                  <a:schemeClr val="tx2"/>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231775" y="107157"/>
            <a:ext cx="6275388" cy="4301728"/>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9AB3E699-3BC5-4E82-A48B-54CC42B0E66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15" name="Picture 14" descr="selected_powerpoint_bg_2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9"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7355571E-02C7-4909-A943-092A83DD3418}" type="slidenum">
              <a:rPr lang="en-US"/>
              <a:pPr>
                <a:defRPr/>
              </a:pPr>
              <a:t>‹#›</a:t>
            </a:fld>
            <a:endParaRPr lang="en-US"/>
          </a:p>
        </p:txBody>
      </p:sp>
      <p:grpSp>
        <p:nvGrpSpPr>
          <p:cNvPr id="16" name="Group 15"/>
          <p:cNvGrpSpPr/>
          <p:nvPr userDrawn="1"/>
        </p:nvGrpSpPr>
        <p:grpSpPr>
          <a:xfrm>
            <a:off x="0" y="4706938"/>
            <a:ext cx="8826500" cy="388620"/>
            <a:chOff x="0" y="6321425"/>
            <a:chExt cx="10591800" cy="466344"/>
          </a:xfrm>
        </p:grpSpPr>
        <p:sp>
          <p:nvSpPr>
            <p:cNvPr id="17" name="Rectangle 16"/>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34013" y="4511183"/>
            <a:ext cx="2111375" cy="184662"/>
          </a:xfrm>
          <a:prstGeom prst="rect">
            <a:avLst/>
          </a:prstGeom>
          <a:noFill/>
          <a:ln w="9525">
            <a:noFill/>
            <a:miter lim="800000"/>
            <a:headEnd/>
            <a:tailEnd/>
          </a:ln>
          <a:effectLst/>
        </p:spPr>
        <p:txBody>
          <a:bodyPr lIns="76179" tIns="38088" rIns="76179" bIns="38088">
            <a:spAutoFit/>
          </a:bodyPr>
          <a:lstStyle/>
          <a:p>
            <a:pPr marL="0" marR="0" indent="0" algn="l" defTabSz="761790" rtl="0" eaLnBrk="1" fontAlgn="base" latinLnBrk="0" hangingPunct="1">
              <a:lnSpc>
                <a:spcPct val="100000"/>
              </a:lnSpc>
              <a:spcBef>
                <a:spcPct val="50000"/>
              </a:spcBef>
              <a:spcAft>
                <a:spcPct val="0"/>
              </a:spcAft>
              <a:buClrTx/>
              <a:buSzTx/>
              <a:buFontTx/>
              <a:buNone/>
              <a:tabLst/>
              <a:defRPr/>
            </a:pPr>
            <a:r>
              <a:rPr lang="en-US" sz="700" dirty="0"/>
              <a:t>TI </a:t>
            </a:r>
            <a:r>
              <a:rPr lang="en-US" sz="700" dirty="0" smtClean="0"/>
              <a:t>Information – Selective Disclosure</a:t>
            </a:r>
            <a:endParaRPr lang="en-US" sz="700"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9" name="Picture 18" descr="selected_powerpoint_bg_1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A18096A3-1C74-4210-9B46-F757C8F29AA0}" type="slidenum">
              <a:rPr lang="en-US"/>
              <a:pPr>
                <a:defRPr/>
              </a:pPr>
              <a:t>‹#›</a:t>
            </a:fld>
            <a:endParaRPr lang="en-US"/>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34013" y="4511183"/>
            <a:ext cx="2111375" cy="184662"/>
          </a:xfrm>
          <a:prstGeom prst="rect">
            <a:avLst/>
          </a:prstGeom>
          <a:noFill/>
          <a:ln w="9525">
            <a:noFill/>
            <a:miter lim="800000"/>
            <a:headEnd/>
            <a:tailEnd/>
          </a:ln>
          <a:effectLst/>
        </p:spPr>
        <p:txBody>
          <a:bodyPr lIns="76179" tIns="38088" rIns="76179" bIns="38088">
            <a:spAutoFit/>
          </a:bodyPr>
          <a:lstStyle/>
          <a:p>
            <a:pPr marL="0" marR="0" indent="0" algn="l" defTabSz="761790" rtl="0" eaLnBrk="1" fontAlgn="base" latinLnBrk="0" hangingPunct="1">
              <a:lnSpc>
                <a:spcPct val="100000"/>
              </a:lnSpc>
              <a:spcBef>
                <a:spcPct val="50000"/>
              </a:spcBef>
              <a:spcAft>
                <a:spcPct val="0"/>
              </a:spcAft>
              <a:buClrTx/>
              <a:buSzTx/>
              <a:buFontTx/>
              <a:buNone/>
              <a:tabLst/>
              <a:defRPr/>
            </a:pPr>
            <a:r>
              <a:rPr lang="en-US" sz="700" dirty="0"/>
              <a:t>TI </a:t>
            </a:r>
            <a:r>
              <a:rPr lang="en-US" sz="700" dirty="0" smtClean="0"/>
              <a:t>Information – Selective Disclosure</a:t>
            </a:r>
            <a:endParaRPr lang="en-US" sz="700"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18" name="Picture 17" descr="selected_powerpoint_bg_1_grey1280x720.jpg"/>
          <p:cNvPicPr>
            <a:picLocks noChangeAspect="1"/>
          </p:cNvPicPr>
          <p:nvPr userDrawn="1"/>
        </p:nvPicPr>
        <p:blipFill>
          <a:blip r:embed="rId2" cstate="print"/>
          <a:stretch>
            <a:fillRect/>
          </a:stretch>
        </p:blipFill>
        <p:spPr>
          <a:xfrm>
            <a:off x="0" y="10298"/>
            <a:ext cx="9144000" cy="5143500"/>
          </a:xfrm>
          <a:prstGeom prst="rect">
            <a:avLst/>
          </a:prstGeom>
        </p:spPr>
      </p:pic>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3C7E7816-A48B-4805-9A47-CE865F4F101F}" type="slidenum">
              <a:rPr lang="en-US"/>
              <a:pPr>
                <a:defRPr/>
              </a:pPr>
              <a:t>‹#›</a:t>
            </a:fld>
            <a:endParaRPr lang="en-US"/>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34013" y="4511183"/>
            <a:ext cx="2111375" cy="184662"/>
          </a:xfrm>
          <a:prstGeom prst="rect">
            <a:avLst/>
          </a:prstGeom>
          <a:noFill/>
          <a:ln w="9525">
            <a:noFill/>
            <a:miter lim="800000"/>
            <a:headEnd/>
            <a:tailEnd/>
          </a:ln>
          <a:effectLst/>
        </p:spPr>
        <p:txBody>
          <a:bodyPr lIns="76179" tIns="38088" rIns="76179" bIns="38088">
            <a:spAutoFit/>
          </a:bodyPr>
          <a:lstStyle/>
          <a:p>
            <a:pPr marL="0" marR="0" indent="0" algn="l" defTabSz="761790" rtl="0" eaLnBrk="1" fontAlgn="base" latinLnBrk="0" hangingPunct="1">
              <a:lnSpc>
                <a:spcPct val="100000"/>
              </a:lnSpc>
              <a:spcBef>
                <a:spcPct val="50000"/>
              </a:spcBef>
              <a:spcAft>
                <a:spcPct val="0"/>
              </a:spcAft>
              <a:buClrTx/>
              <a:buSzTx/>
              <a:buFontTx/>
              <a:buNone/>
              <a:tabLst/>
              <a:defRPr/>
            </a:pPr>
            <a:r>
              <a:rPr lang="en-US" sz="700" dirty="0"/>
              <a:t>TI </a:t>
            </a:r>
            <a:r>
              <a:rPr lang="en-US" sz="700" dirty="0" smtClean="0"/>
              <a:t>Information – Selective Disclosure</a:t>
            </a:r>
            <a:endParaRPr lang="en-US" sz="70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33378" y="786357"/>
            <a:ext cx="8467725" cy="3709449"/>
          </a:xfrm>
        </p:spPr>
        <p:txBody>
          <a:bodyPr/>
          <a:lstStyle>
            <a:lvl1pPr>
              <a:spcBef>
                <a:spcPts val="667"/>
              </a:spcBef>
              <a:defRPr/>
            </a:lvl1pPr>
            <a:lvl3pPr>
              <a:defRPr sz="1500"/>
            </a:lvl3pPr>
            <a:lvl4pPr>
              <a:defRPr sz="1500"/>
            </a:lvl4pPr>
            <a:lvl5pPr>
              <a:defRPr sz="15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2B97888F-6AF7-4263-B69D-592D8C33BAC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7"/>
            <a:ext cx="7772400" cy="1021557"/>
          </a:xfrm>
        </p:spPr>
        <p:txBody>
          <a:bodyPr anchor="t"/>
          <a:lstStyle>
            <a:lvl1pPr algn="l">
              <a:defRPr sz="3300" b="1" cap="all">
                <a:solidFill>
                  <a:schemeClr val="tx2"/>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700"/>
            </a:lvl1pPr>
            <a:lvl2pPr marL="380895" indent="0">
              <a:buNone/>
              <a:defRPr sz="1500"/>
            </a:lvl2pPr>
            <a:lvl3pPr marL="761790" indent="0">
              <a:buNone/>
              <a:defRPr sz="1300"/>
            </a:lvl3pPr>
            <a:lvl4pPr marL="1142683" indent="0">
              <a:buNone/>
              <a:defRPr sz="1200"/>
            </a:lvl4pPr>
            <a:lvl5pPr marL="1523573" indent="0">
              <a:buNone/>
              <a:defRPr sz="1200"/>
            </a:lvl5pPr>
            <a:lvl6pPr marL="1904467" indent="0">
              <a:buNone/>
              <a:defRPr sz="1200"/>
            </a:lvl6pPr>
            <a:lvl7pPr marL="2285362" indent="0">
              <a:buNone/>
              <a:defRPr sz="1200"/>
            </a:lvl7pPr>
            <a:lvl8pPr marL="2666253" indent="0">
              <a:buNone/>
              <a:defRPr sz="1200"/>
            </a:lvl8pPr>
            <a:lvl9pPr marL="3047146" indent="0">
              <a:buNone/>
              <a:defRPr sz="1200"/>
            </a:lvl9pPr>
          </a:lstStyle>
          <a:p>
            <a:pPr lvl="0"/>
            <a:r>
              <a:rPr lang="en-US" smtClean="0"/>
              <a:t>Click to edit Master text styles</a:t>
            </a:r>
          </a:p>
        </p:txBody>
      </p:sp>
      <p:sp>
        <p:nvSpPr>
          <p:cNvPr id="4" name="Rectangle 6"/>
          <p:cNvSpPr>
            <a:spLocks noGrp="1" noChangeArrowheads="1"/>
          </p:cNvSpPr>
          <p:nvPr>
            <p:ph type="sldNum" sz="quarter" idx="10"/>
          </p:nvPr>
        </p:nvSpPr>
        <p:spPr>
          <a:xfrm>
            <a:off x="6638925" y="4537472"/>
            <a:ext cx="2133600" cy="154782"/>
          </a:xfrm>
          <a:ln/>
        </p:spPr>
        <p:txBody>
          <a:bodyPr/>
          <a:lstStyle>
            <a:lvl1pPr>
              <a:defRPr/>
            </a:lvl1pPr>
          </a:lstStyle>
          <a:p>
            <a:pPr>
              <a:defRPr/>
            </a:pPr>
            <a:fld id="{4E6118DC-F0C3-4C61-9EEA-2C495CD0458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333375" y="889398"/>
            <a:ext cx="4157663" cy="3519488"/>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3438" y="889398"/>
            <a:ext cx="4157662" cy="3519488"/>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0"/>
          </p:nvPr>
        </p:nvSpPr>
        <p:spPr>
          <a:ln/>
        </p:spPr>
        <p:txBody>
          <a:bodyPr/>
          <a:lstStyle>
            <a:lvl1pPr>
              <a:defRPr/>
            </a:lvl1pPr>
          </a:lstStyle>
          <a:p>
            <a:pPr>
              <a:defRPr/>
            </a:pPr>
            <a:fld id="{B53548F6-AAA9-4A8D-A869-511B3DFE325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solidFill>
                  <a:schemeClr val="tx2"/>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380895" indent="0">
              <a:buNone/>
              <a:defRPr sz="1700" b="1"/>
            </a:lvl2pPr>
            <a:lvl3pPr marL="761790" indent="0">
              <a:buNone/>
              <a:defRPr sz="1500" b="1"/>
            </a:lvl3pPr>
            <a:lvl4pPr marL="1142683" indent="0">
              <a:buNone/>
              <a:defRPr sz="1300" b="1"/>
            </a:lvl4pPr>
            <a:lvl5pPr marL="1523573" indent="0">
              <a:buNone/>
              <a:defRPr sz="1300" b="1"/>
            </a:lvl5pPr>
            <a:lvl6pPr marL="1904467" indent="0">
              <a:buNone/>
              <a:defRPr sz="1300" b="1"/>
            </a:lvl6pPr>
            <a:lvl7pPr marL="2285362" indent="0">
              <a:buNone/>
              <a:defRPr sz="1300" b="1"/>
            </a:lvl7pPr>
            <a:lvl8pPr marL="2666253" indent="0">
              <a:buNone/>
              <a:defRPr sz="1300" b="1"/>
            </a:lvl8pPr>
            <a:lvl9pPr marL="3047146" indent="0">
              <a:buNone/>
              <a:defRPr sz="1300" b="1"/>
            </a:lvl9pPr>
          </a:lstStyle>
          <a:p>
            <a:pPr lvl="0"/>
            <a:r>
              <a:rPr lang="en-US" smtClean="0"/>
              <a:t>Click to edit Master text styles</a:t>
            </a:r>
          </a:p>
        </p:txBody>
      </p:sp>
      <p:sp>
        <p:nvSpPr>
          <p:cNvPr id="4" name="Content Placeholder 3"/>
          <p:cNvSpPr>
            <a:spLocks noGrp="1"/>
          </p:cNvSpPr>
          <p:nvPr>
            <p:ph sz="half" idx="2"/>
          </p:nvPr>
        </p:nvSpPr>
        <p:spPr>
          <a:xfrm>
            <a:off x="457200" y="1631157"/>
            <a:ext cx="4040188" cy="2963466"/>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000" b="1"/>
            </a:lvl1pPr>
            <a:lvl2pPr marL="380895" indent="0">
              <a:buNone/>
              <a:defRPr sz="1700" b="1"/>
            </a:lvl2pPr>
            <a:lvl3pPr marL="761790" indent="0">
              <a:buNone/>
              <a:defRPr sz="1500" b="1"/>
            </a:lvl3pPr>
            <a:lvl4pPr marL="1142683" indent="0">
              <a:buNone/>
              <a:defRPr sz="1300" b="1"/>
            </a:lvl4pPr>
            <a:lvl5pPr marL="1523573" indent="0">
              <a:buNone/>
              <a:defRPr sz="1300" b="1"/>
            </a:lvl5pPr>
            <a:lvl6pPr marL="1904467" indent="0">
              <a:buNone/>
              <a:defRPr sz="1300" b="1"/>
            </a:lvl6pPr>
            <a:lvl7pPr marL="2285362" indent="0">
              <a:buNone/>
              <a:defRPr sz="1300" b="1"/>
            </a:lvl7pPr>
            <a:lvl8pPr marL="2666253" indent="0">
              <a:buNone/>
              <a:defRPr sz="1300" b="1"/>
            </a:lvl8pPr>
            <a:lvl9pPr marL="3047146" indent="0">
              <a:buNone/>
              <a:defRPr sz="1300" b="1"/>
            </a:lvl9pPr>
          </a:lstStyle>
          <a:p>
            <a:pPr lvl="0"/>
            <a:r>
              <a:rPr lang="en-US" smtClean="0"/>
              <a:t>Click to edit Master text styles</a:t>
            </a:r>
          </a:p>
        </p:txBody>
      </p:sp>
      <p:sp>
        <p:nvSpPr>
          <p:cNvPr id="6" name="Content Placeholder 5"/>
          <p:cNvSpPr>
            <a:spLocks noGrp="1"/>
          </p:cNvSpPr>
          <p:nvPr>
            <p:ph sz="quarter" idx="4"/>
          </p:nvPr>
        </p:nvSpPr>
        <p:spPr>
          <a:xfrm>
            <a:off x="4645028" y="1631157"/>
            <a:ext cx="4041775" cy="2963466"/>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204C35C9-3222-4444-B33E-8AB075BE83C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D4C52F08-588C-488E-A5AB-DF69250DE86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userDrawn="1"/>
        </p:nvSpPr>
        <p:spPr>
          <a:xfrm>
            <a:off x="3" y="4743450"/>
            <a:ext cx="8804275"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79" tIns="38088" rIns="76179" bIns="38088" rtlCol="0" anchor="ctr"/>
          <a:lstStyle/>
          <a:p>
            <a:pPr algn="ctr"/>
            <a:endParaRPr lang="en-US"/>
          </a:p>
        </p:txBody>
      </p:sp>
      <p:sp>
        <p:nvSpPr>
          <p:cNvPr id="19" name="Rectangle 18"/>
          <p:cNvSpPr/>
          <p:nvPr userDrawn="1"/>
        </p:nvSpPr>
        <p:spPr>
          <a:xfrm>
            <a:off x="41910" y="4743450"/>
            <a:ext cx="8740140"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79" tIns="38088" rIns="76179" bIns="38088" rtlCol="0" anchor="ctr"/>
          <a:lstStyle/>
          <a:p>
            <a:pPr algn="ctr"/>
            <a:endParaRPr lang="en-US"/>
          </a:p>
        </p:txBody>
      </p:sp>
      <p:sp>
        <p:nvSpPr>
          <p:cNvPr id="1026" name="Rectangle 2"/>
          <p:cNvSpPr>
            <a:spLocks noGrp="1" noChangeArrowheads="1"/>
          </p:cNvSpPr>
          <p:nvPr>
            <p:ph type="title"/>
          </p:nvPr>
        </p:nvSpPr>
        <p:spPr bwMode="auto">
          <a:xfrm>
            <a:off x="231775" y="107163"/>
            <a:ext cx="8458200" cy="610791"/>
          </a:xfrm>
          <a:prstGeom prst="rect">
            <a:avLst/>
          </a:prstGeom>
          <a:noFill/>
          <a:ln w="9525">
            <a:noFill/>
            <a:miter lim="800000"/>
            <a:headEnd/>
            <a:tailEnd/>
          </a:ln>
        </p:spPr>
        <p:txBody>
          <a:bodyPr vert="horz" wrap="square" lIns="76179" tIns="38088" rIns="76179" bIns="3808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33378" y="794149"/>
            <a:ext cx="8467725" cy="3701653"/>
          </a:xfrm>
          <a:prstGeom prst="rect">
            <a:avLst/>
          </a:prstGeom>
          <a:noFill/>
          <a:ln w="9525" algn="ctr">
            <a:noFill/>
            <a:miter lim="800000"/>
            <a:headEnd/>
            <a:tailEnd/>
          </a:ln>
        </p:spPr>
        <p:txBody>
          <a:bodyPr vert="horz" wrap="square" lIns="76179" tIns="38088" rIns="76179" bIns="3808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6642100" y="4537472"/>
            <a:ext cx="2133600" cy="154782"/>
          </a:xfrm>
          <a:prstGeom prst="rect">
            <a:avLst/>
          </a:prstGeom>
          <a:noFill/>
          <a:ln w="9525">
            <a:noFill/>
            <a:miter lim="800000"/>
            <a:headEnd/>
            <a:tailEnd/>
          </a:ln>
          <a:effectLst/>
        </p:spPr>
        <p:txBody>
          <a:bodyPr vert="horz" wrap="square" lIns="76179" tIns="38088" rIns="76179" bIns="38088" numCol="1" anchor="t" anchorCtr="0" compatLnSpc="1">
            <a:prstTxWarp prst="textNoShape">
              <a:avLst/>
            </a:prstTxWarp>
          </a:bodyPr>
          <a:lstStyle>
            <a:lvl1pPr algn="r">
              <a:defRPr sz="700"/>
            </a:lvl1pPr>
          </a:lstStyle>
          <a:p>
            <a:pPr>
              <a:defRPr/>
            </a:pPr>
            <a:fld id="{B6C70261-DCF8-4A97-9502-E8EEF2364CDE}" type="slidenum">
              <a:rPr lang="en-US"/>
              <a:pPr>
                <a:defRPr/>
              </a:pPr>
              <a:t>‹#›</a:t>
            </a:fld>
            <a:endParaRPr lang="en-US"/>
          </a:p>
        </p:txBody>
      </p:sp>
      <p:sp>
        <p:nvSpPr>
          <p:cNvPr id="23" name="Text Box 31"/>
          <p:cNvSpPr txBox="1">
            <a:spLocks noChangeArrowheads="1"/>
          </p:cNvSpPr>
          <p:nvPr userDrawn="1"/>
        </p:nvSpPr>
        <p:spPr bwMode="auto">
          <a:xfrm>
            <a:off x="334013" y="4511183"/>
            <a:ext cx="2111375" cy="184662"/>
          </a:xfrm>
          <a:prstGeom prst="rect">
            <a:avLst/>
          </a:prstGeom>
          <a:noFill/>
          <a:ln w="9525">
            <a:noFill/>
            <a:miter lim="800000"/>
            <a:headEnd/>
            <a:tailEnd/>
          </a:ln>
          <a:effectLst/>
        </p:spPr>
        <p:txBody>
          <a:bodyPr lIns="76179" tIns="38088" rIns="76179" bIns="38088">
            <a:spAutoFit/>
          </a:bodyPr>
          <a:lstStyle/>
          <a:p>
            <a:pPr marL="0" marR="0" indent="0" algn="l" defTabSz="761790" rtl="0" eaLnBrk="1" fontAlgn="base" latinLnBrk="0" hangingPunct="1">
              <a:lnSpc>
                <a:spcPct val="100000"/>
              </a:lnSpc>
              <a:spcBef>
                <a:spcPct val="50000"/>
              </a:spcBef>
              <a:spcAft>
                <a:spcPct val="0"/>
              </a:spcAft>
              <a:buClrTx/>
              <a:buSzTx/>
              <a:buFontTx/>
              <a:buNone/>
              <a:tabLst/>
              <a:defRPr/>
            </a:pPr>
            <a:r>
              <a:rPr lang="en-US" sz="700" dirty="0"/>
              <a:t>TI </a:t>
            </a:r>
            <a:r>
              <a:rPr lang="en-US" sz="700" dirty="0" smtClean="0"/>
              <a:t>Information – Selective Disclosure</a:t>
            </a:r>
            <a:endParaRPr lang="en-US" sz="700" dirty="0"/>
          </a:p>
        </p:txBody>
      </p:sp>
      <p:grpSp>
        <p:nvGrpSpPr>
          <p:cNvPr id="16" name="Group 15"/>
          <p:cNvGrpSpPr/>
          <p:nvPr userDrawn="1"/>
        </p:nvGrpSpPr>
        <p:grpSpPr>
          <a:xfrm>
            <a:off x="0" y="4706938"/>
            <a:ext cx="8826500" cy="388620"/>
            <a:chOff x="0" y="6321425"/>
            <a:chExt cx="10591800" cy="466344"/>
          </a:xfrm>
        </p:grpSpPr>
        <p:sp>
          <p:nvSpPr>
            <p:cNvPr id="18" name="Rectangle 17"/>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7" descr="ti_logo_powerpoint_1_line.png"/>
            <p:cNvPicPr>
              <a:picLocks noChangeAspect="1"/>
            </p:cNvPicPr>
            <p:nvPr userDrawn="1"/>
          </p:nvPicPr>
          <p:blipFill>
            <a:blip r:embed="rId16" cstate="print"/>
            <a:srcRect/>
            <a:stretch>
              <a:fillRect/>
            </a:stretch>
          </p:blipFill>
          <p:spPr bwMode="auto">
            <a:xfrm>
              <a:off x="8593138" y="6440488"/>
              <a:ext cx="1874837" cy="231775"/>
            </a:xfrm>
            <a:prstGeom prst="rect">
              <a:avLst/>
            </a:prstGeom>
            <a:noFill/>
            <a:ln w="9525">
              <a:noFill/>
              <a:miter lim="800000"/>
              <a:headEnd/>
              <a:tailEnd/>
            </a:ln>
          </p:spPr>
        </p:pic>
      </p:grpSp>
    </p:spTree>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Lst>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2700" b="1">
          <a:solidFill>
            <a:schemeClr val="tx2"/>
          </a:solidFill>
          <a:latin typeface="+mj-lt"/>
          <a:ea typeface="+mj-ea"/>
          <a:cs typeface="+mj-cs"/>
        </a:defRPr>
      </a:lvl1pPr>
      <a:lvl2pPr algn="l" rtl="0" eaLnBrk="0" fontAlgn="base" hangingPunct="0">
        <a:lnSpc>
          <a:spcPct val="85000"/>
        </a:lnSpc>
        <a:spcBef>
          <a:spcPct val="0"/>
        </a:spcBef>
        <a:spcAft>
          <a:spcPct val="0"/>
        </a:spcAft>
        <a:defRPr sz="2700" b="1">
          <a:solidFill>
            <a:schemeClr val="tx2"/>
          </a:solidFill>
          <a:latin typeface="Arial" charset="0"/>
        </a:defRPr>
      </a:lvl2pPr>
      <a:lvl3pPr algn="l" rtl="0" eaLnBrk="0" fontAlgn="base" hangingPunct="0">
        <a:lnSpc>
          <a:spcPct val="85000"/>
        </a:lnSpc>
        <a:spcBef>
          <a:spcPct val="0"/>
        </a:spcBef>
        <a:spcAft>
          <a:spcPct val="0"/>
        </a:spcAft>
        <a:defRPr sz="2700" b="1">
          <a:solidFill>
            <a:schemeClr val="tx2"/>
          </a:solidFill>
          <a:latin typeface="Arial" charset="0"/>
        </a:defRPr>
      </a:lvl3pPr>
      <a:lvl4pPr algn="l" rtl="0" eaLnBrk="0" fontAlgn="base" hangingPunct="0">
        <a:lnSpc>
          <a:spcPct val="85000"/>
        </a:lnSpc>
        <a:spcBef>
          <a:spcPct val="0"/>
        </a:spcBef>
        <a:spcAft>
          <a:spcPct val="0"/>
        </a:spcAft>
        <a:defRPr sz="2700" b="1">
          <a:solidFill>
            <a:schemeClr val="tx2"/>
          </a:solidFill>
          <a:latin typeface="Arial" charset="0"/>
        </a:defRPr>
      </a:lvl4pPr>
      <a:lvl5pPr algn="l" rtl="0" eaLnBrk="0" fontAlgn="base" hangingPunct="0">
        <a:lnSpc>
          <a:spcPct val="85000"/>
        </a:lnSpc>
        <a:spcBef>
          <a:spcPct val="0"/>
        </a:spcBef>
        <a:spcAft>
          <a:spcPct val="0"/>
        </a:spcAft>
        <a:defRPr sz="2700" b="1">
          <a:solidFill>
            <a:schemeClr val="tx2"/>
          </a:solidFill>
          <a:latin typeface="Arial" charset="0"/>
        </a:defRPr>
      </a:lvl5pPr>
      <a:lvl6pPr marL="380895" algn="l" rtl="0" fontAlgn="base">
        <a:lnSpc>
          <a:spcPct val="85000"/>
        </a:lnSpc>
        <a:spcBef>
          <a:spcPct val="0"/>
        </a:spcBef>
        <a:spcAft>
          <a:spcPct val="0"/>
        </a:spcAft>
        <a:defRPr sz="2700" b="1">
          <a:solidFill>
            <a:srgbClr val="FF0000"/>
          </a:solidFill>
          <a:latin typeface="Arial" charset="0"/>
        </a:defRPr>
      </a:lvl6pPr>
      <a:lvl7pPr marL="761790" algn="l" rtl="0" fontAlgn="base">
        <a:lnSpc>
          <a:spcPct val="85000"/>
        </a:lnSpc>
        <a:spcBef>
          <a:spcPct val="0"/>
        </a:spcBef>
        <a:spcAft>
          <a:spcPct val="0"/>
        </a:spcAft>
        <a:defRPr sz="2700" b="1">
          <a:solidFill>
            <a:srgbClr val="FF0000"/>
          </a:solidFill>
          <a:latin typeface="Arial" charset="0"/>
        </a:defRPr>
      </a:lvl7pPr>
      <a:lvl8pPr marL="1142683" algn="l" rtl="0" fontAlgn="base">
        <a:lnSpc>
          <a:spcPct val="85000"/>
        </a:lnSpc>
        <a:spcBef>
          <a:spcPct val="0"/>
        </a:spcBef>
        <a:spcAft>
          <a:spcPct val="0"/>
        </a:spcAft>
        <a:defRPr sz="2700" b="1">
          <a:solidFill>
            <a:srgbClr val="FF0000"/>
          </a:solidFill>
          <a:latin typeface="Arial" charset="0"/>
        </a:defRPr>
      </a:lvl8pPr>
      <a:lvl9pPr marL="1523573" algn="l" rtl="0" fontAlgn="base">
        <a:lnSpc>
          <a:spcPct val="85000"/>
        </a:lnSpc>
        <a:spcBef>
          <a:spcPct val="0"/>
        </a:spcBef>
        <a:spcAft>
          <a:spcPct val="0"/>
        </a:spcAft>
        <a:defRPr sz="2700" b="1">
          <a:solidFill>
            <a:srgbClr val="FF0000"/>
          </a:solidFill>
          <a:latin typeface="Arial" charset="0"/>
        </a:defRPr>
      </a:lvl9pPr>
    </p:titleStyle>
    <p:bodyStyle>
      <a:lvl1pPr marL="189124" indent="-189124" algn="l" rtl="0" eaLnBrk="0" fontAlgn="base" hangingPunct="0">
        <a:spcBef>
          <a:spcPts val="667"/>
        </a:spcBef>
        <a:spcAft>
          <a:spcPct val="0"/>
        </a:spcAft>
        <a:buChar char="•"/>
        <a:defRPr sz="1800">
          <a:solidFill>
            <a:schemeClr val="tx1"/>
          </a:solidFill>
          <a:latin typeface="+mn-lt"/>
          <a:ea typeface="+mn-ea"/>
          <a:cs typeface="+mn-cs"/>
        </a:defRPr>
      </a:lvl1pPr>
      <a:lvl2pPr marL="478763" indent="-194416" algn="l" rtl="0" eaLnBrk="0" fontAlgn="base" hangingPunct="0">
        <a:spcBef>
          <a:spcPct val="20000"/>
        </a:spcBef>
        <a:spcAft>
          <a:spcPct val="0"/>
        </a:spcAft>
        <a:buChar char="–"/>
        <a:defRPr sz="1600">
          <a:solidFill>
            <a:schemeClr val="tx1"/>
          </a:solidFill>
          <a:latin typeface="+mn-lt"/>
        </a:defRPr>
      </a:lvl2pPr>
      <a:lvl3pPr marL="711530" indent="-137548" algn="l" rtl="0" eaLnBrk="0" fontAlgn="base" hangingPunct="0">
        <a:spcBef>
          <a:spcPct val="15000"/>
        </a:spcBef>
        <a:spcAft>
          <a:spcPct val="0"/>
        </a:spcAft>
        <a:buChar char="•"/>
        <a:defRPr sz="1600">
          <a:solidFill>
            <a:schemeClr val="tx1"/>
          </a:solidFill>
          <a:latin typeface="+mn-lt"/>
        </a:defRPr>
      </a:lvl3pPr>
      <a:lvl4pPr marL="1001168" indent="-194416" algn="l" rtl="0" eaLnBrk="0" fontAlgn="base" hangingPunct="0">
        <a:spcBef>
          <a:spcPct val="5000"/>
        </a:spcBef>
        <a:spcAft>
          <a:spcPct val="0"/>
        </a:spcAft>
        <a:buChar char="–"/>
        <a:defRPr sz="1600">
          <a:solidFill>
            <a:schemeClr val="tx1"/>
          </a:solidFill>
          <a:latin typeface="+mn-lt"/>
        </a:defRPr>
      </a:lvl4pPr>
      <a:lvl5pPr marL="1240546" indent="-144163" algn="l" rtl="0" eaLnBrk="0" fontAlgn="base" hangingPunct="0">
        <a:spcBef>
          <a:spcPct val="0"/>
        </a:spcBef>
        <a:spcAft>
          <a:spcPct val="0"/>
        </a:spcAft>
        <a:buChar char="»"/>
        <a:defRPr sz="1600">
          <a:solidFill>
            <a:schemeClr val="tx1"/>
          </a:solidFill>
          <a:latin typeface="+mn-lt"/>
        </a:defRPr>
      </a:lvl5pPr>
      <a:lvl6pPr marL="1621441" indent="-144163" algn="l" rtl="0" fontAlgn="base">
        <a:spcBef>
          <a:spcPct val="0"/>
        </a:spcBef>
        <a:spcAft>
          <a:spcPct val="0"/>
        </a:spcAft>
        <a:buChar char="»"/>
        <a:defRPr sz="1300">
          <a:solidFill>
            <a:schemeClr val="tx1"/>
          </a:solidFill>
          <a:latin typeface="+mn-lt"/>
        </a:defRPr>
      </a:lvl6pPr>
      <a:lvl7pPr marL="2002336" indent="-144163" algn="l" rtl="0" fontAlgn="base">
        <a:spcBef>
          <a:spcPct val="0"/>
        </a:spcBef>
        <a:spcAft>
          <a:spcPct val="0"/>
        </a:spcAft>
        <a:buChar char="»"/>
        <a:defRPr sz="1300">
          <a:solidFill>
            <a:schemeClr val="tx1"/>
          </a:solidFill>
          <a:latin typeface="+mn-lt"/>
        </a:defRPr>
      </a:lvl7pPr>
      <a:lvl8pPr marL="2383230" indent="-144163" algn="l" rtl="0" fontAlgn="base">
        <a:spcBef>
          <a:spcPct val="0"/>
        </a:spcBef>
        <a:spcAft>
          <a:spcPct val="0"/>
        </a:spcAft>
        <a:buChar char="»"/>
        <a:defRPr sz="1300">
          <a:solidFill>
            <a:schemeClr val="tx1"/>
          </a:solidFill>
          <a:latin typeface="+mn-lt"/>
        </a:defRPr>
      </a:lvl8pPr>
      <a:lvl9pPr marL="2764124" indent="-144163" algn="l" rtl="0" fontAlgn="base">
        <a:spcBef>
          <a:spcPct val="0"/>
        </a:spcBef>
        <a:spcAft>
          <a:spcPct val="0"/>
        </a:spcAft>
        <a:buChar char="»"/>
        <a:defRPr sz="1300">
          <a:solidFill>
            <a:schemeClr val="tx1"/>
          </a:solidFill>
          <a:latin typeface="+mn-lt"/>
        </a:defRPr>
      </a:lvl9pPr>
    </p:bodyStyle>
    <p:otherStyle>
      <a:defPPr>
        <a:defRPr lang="en-US"/>
      </a:defPPr>
      <a:lvl1pPr marL="0" algn="l" defTabSz="761790" rtl="0" eaLnBrk="1" latinLnBrk="0" hangingPunct="1">
        <a:defRPr sz="1500" kern="1200">
          <a:solidFill>
            <a:schemeClr val="tx1"/>
          </a:solidFill>
          <a:latin typeface="+mn-lt"/>
          <a:ea typeface="+mn-ea"/>
          <a:cs typeface="+mn-cs"/>
        </a:defRPr>
      </a:lvl1pPr>
      <a:lvl2pPr marL="380895" algn="l" defTabSz="761790" rtl="0" eaLnBrk="1" latinLnBrk="0" hangingPunct="1">
        <a:defRPr sz="1500" kern="1200">
          <a:solidFill>
            <a:schemeClr val="tx1"/>
          </a:solidFill>
          <a:latin typeface="+mn-lt"/>
          <a:ea typeface="+mn-ea"/>
          <a:cs typeface="+mn-cs"/>
        </a:defRPr>
      </a:lvl2pPr>
      <a:lvl3pPr marL="761790" algn="l" defTabSz="761790" rtl="0" eaLnBrk="1" latinLnBrk="0" hangingPunct="1">
        <a:defRPr sz="1500" kern="1200">
          <a:solidFill>
            <a:schemeClr val="tx1"/>
          </a:solidFill>
          <a:latin typeface="+mn-lt"/>
          <a:ea typeface="+mn-ea"/>
          <a:cs typeface="+mn-cs"/>
        </a:defRPr>
      </a:lvl3pPr>
      <a:lvl4pPr marL="1142683" algn="l" defTabSz="761790" rtl="0" eaLnBrk="1" latinLnBrk="0" hangingPunct="1">
        <a:defRPr sz="1500" kern="1200">
          <a:solidFill>
            <a:schemeClr val="tx1"/>
          </a:solidFill>
          <a:latin typeface="+mn-lt"/>
          <a:ea typeface="+mn-ea"/>
          <a:cs typeface="+mn-cs"/>
        </a:defRPr>
      </a:lvl4pPr>
      <a:lvl5pPr marL="1523573" algn="l" defTabSz="761790" rtl="0" eaLnBrk="1" latinLnBrk="0" hangingPunct="1">
        <a:defRPr sz="1500" kern="1200">
          <a:solidFill>
            <a:schemeClr val="tx1"/>
          </a:solidFill>
          <a:latin typeface="+mn-lt"/>
          <a:ea typeface="+mn-ea"/>
          <a:cs typeface="+mn-cs"/>
        </a:defRPr>
      </a:lvl5pPr>
      <a:lvl6pPr marL="1904467" algn="l" defTabSz="761790" rtl="0" eaLnBrk="1" latinLnBrk="0" hangingPunct="1">
        <a:defRPr sz="1500" kern="1200">
          <a:solidFill>
            <a:schemeClr val="tx1"/>
          </a:solidFill>
          <a:latin typeface="+mn-lt"/>
          <a:ea typeface="+mn-ea"/>
          <a:cs typeface="+mn-cs"/>
        </a:defRPr>
      </a:lvl6pPr>
      <a:lvl7pPr marL="2285362" algn="l" defTabSz="761790" rtl="0" eaLnBrk="1" latinLnBrk="0" hangingPunct="1">
        <a:defRPr sz="1500" kern="1200">
          <a:solidFill>
            <a:schemeClr val="tx1"/>
          </a:solidFill>
          <a:latin typeface="+mn-lt"/>
          <a:ea typeface="+mn-ea"/>
          <a:cs typeface="+mn-cs"/>
        </a:defRPr>
      </a:lvl7pPr>
      <a:lvl8pPr marL="2666253" algn="l" defTabSz="761790" rtl="0" eaLnBrk="1" latinLnBrk="0" hangingPunct="1">
        <a:defRPr sz="1500" kern="1200">
          <a:solidFill>
            <a:schemeClr val="tx1"/>
          </a:solidFill>
          <a:latin typeface="+mn-lt"/>
          <a:ea typeface="+mn-ea"/>
          <a:cs typeface="+mn-cs"/>
        </a:defRPr>
      </a:lvl8pPr>
      <a:lvl9pPr marL="3047146" algn="l" defTabSz="76179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5.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lstStyle/>
          <a:p>
            <a:r>
              <a:rPr lang="en-US" dirty="0" smtClean="0"/>
              <a:t>TMP006/007 Thru-Hole Concept</a:t>
            </a:r>
          </a:p>
        </p:txBody>
      </p:sp>
      <p:sp>
        <p:nvSpPr>
          <p:cNvPr id="6147" name="Rectangle 3"/>
          <p:cNvSpPr>
            <a:spLocks noGrp="1" noChangeArrowheads="1"/>
          </p:cNvSpPr>
          <p:nvPr>
            <p:ph type="subTitle" idx="1"/>
          </p:nvPr>
        </p:nvSpPr>
        <p:spPr/>
        <p:txBody>
          <a:bodyPr/>
          <a:lstStyle/>
          <a:p>
            <a:r>
              <a:rPr lang="en-US" dirty="0" smtClean="0"/>
              <a:t>Tommy Santoyo</a:t>
            </a:r>
          </a:p>
          <a:p>
            <a:r>
              <a:rPr lang="en-US" dirty="0" smtClean="0"/>
              <a:t>10/2015</a:t>
            </a:r>
          </a:p>
        </p:txBody>
      </p:sp>
      <p:sp>
        <p:nvSpPr>
          <p:cNvPr id="6148" name="Rectangle 24"/>
          <p:cNvSpPr>
            <a:spLocks noGrp="1" noChangeArrowheads="1"/>
          </p:cNvSpPr>
          <p:nvPr>
            <p:ph type="sldNum" sz="quarter" idx="10"/>
          </p:nvPr>
        </p:nvSpPr>
        <p:spPr/>
        <p:txBody>
          <a:bodyPr/>
          <a:lstStyle/>
          <a:p>
            <a:fld id="{07B5736C-021E-4EDA-A2F9-FF199D20DBAA}" type="slidenum">
              <a:rPr lang="en-US" smtClean="0"/>
              <a:pPr/>
              <a:t>1</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Concept</a:t>
            </a:r>
            <a:endParaRPr lang="en-US" dirty="0"/>
          </a:p>
        </p:txBody>
      </p:sp>
      <p:sp>
        <p:nvSpPr>
          <p:cNvPr id="8" name="Content Placeholder 7"/>
          <p:cNvSpPr>
            <a:spLocks noGrp="1"/>
          </p:cNvSpPr>
          <p:nvPr>
            <p:ph idx="1"/>
          </p:nvPr>
        </p:nvSpPr>
        <p:spPr/>
        <p:txBody>
          <a:bodyPr/>
          <a:lstStyle/>
          <a:p>
            <a:pPr>
              <a:buNone/>
            </a:pPr>
            <a:r>
              <a:rPr lang="en-US" dirty="0" smtClean="0"/>
              <a:t>TMP006 and TMP007 were designed as a through silicon IR sensor that work well for many applications. The need for more focused signal arose as alternate applications were explored and the Thru-hole concept was born. By blinding the device from the top side using a grounded shiny metal shield and putting a .016” gold plated via (gold is a great IR reflector) in the PCB directly under the sensor, more of the desired IR signal is directed to the sensor. The shield also eliminates silicon absorption from the top side of the device as well as signal loss due reflections. With the Thru-hole approach there is no absorption and all the IR signal that enters the via makes it to the sensor. With the plated via the field of view is restricted to about 21° for a .063” thick PCB but will vary with board thickness. Sample boards are available upon request.</a:t>
            </a:r>
          </a:p>
          <a:p>
            <a:endParaRPr lang="en-US" dirty="0"/>
          </a:p>
        </p:txBody>
      </p:sp>
      <p:sp>
        <p:nvSpPr>
          <p:cNvPr id="10244" name="Slide Number Placeholder 3"/>
          <p:cNvSpPr>
            <a:spLocks noGrp="1"/>
          </p:cNvSpPr>
          <p:nvPr>
            <p:ph type="sldNum" sz="quarter" idx="10"/>
          </p:nvPr>
        </p:nvSpPr>
        <p:spPr/>
        <p:txBody>
          <a:bodyPr/>
          <a:lstStyle/>
          <a:p>
            <a:fld id="{8622773B-7332-4E92-84CF-34A277FF245B}"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dirty="0" smtClean="0"/>
              <a:t>Illustration</a:t>
            </a:r>
            <a:endParaRPr lang="en-US" dirty="0"/>
          </a:p>
        </p:txBody>
      </p:sp>
      <p:sp>
        <p:nvSpPr>
          <p:cNvPr id="4" name="Slide Number Placeholder 3"/>
          <p:cNvSpPr>
            <a:spLocks noGrp="1"/>
          </p:cNvSpPr>
          <p:nvPr>
            <p:ph type="sldNum" sz="quarter" idx="10"/>
          </p:nvPr>
        </p:nvSpPr>
        <p:spPr/>
        <p:txBody>
          <a:bodyPr/>
          <a:lstStyle/>
          <a:p>
            <a:pPr>
              <a:defRPr/>
            </a:pPr>
            <a:fld id="{2B97888F-6AF7-4263-B69D-592D8C33BAC7}" type="slidenum">
              <a:rPr lang="en-US" smtClean="0"/>
              <a:pPr>
                <a:defRPr/>
              </a:pPr>
              <a:t>3</a:t>
            </a:fld>
            <a:endParaRPr lang="en-US"/>
          </a:p>
        </p:txBody>
      </p:sp>
      <p:pic>
        <p:nvPicPr>
          <p:cNvPr id="1026" name="Picture 2" descr="C:\Users\a0872465\Desktop\thru hole\ThruHole2.JPG"/>
          <p:cNvPicPr>
            <a:picLocks noChangeAspect="1" noChangeArrowheads="1"/>
          </p:cNvPicPr>
          <p:nvPr/>
        </p:nvPicPr>
        <p:blipFill>
          <a:blip r:embed="rId2" cstate="print"/>
          <a:srcRect/>
          <a:stretch>
            <a:fillRect/>
          </a:stretch>
        </p:blipFill>
        <p:spPr bwMode="auto">
          <a:xfrm>
            <a:off x="5054600" y="693005"/>
            <a:ext cx="3098799" cy="2267414"/>
          </a:xfrm>
          <a:prstGeom prst="rect">
            <a:avLst/>
          </a:prstGeom>
          <a:noFill/>
        </p:spPr>
      </p:pic>
      <p:sp>
        <p:nvSpPr>
          <p:cNvPr id="6" name="TextBox 5"/>
          <p:cNvSpPr txBox="1"/>
          <p:nvPr/>
        </p:nvSpPr>
        <p:spPr>
          <a:xfrm>
            <a:off x="5545666" y="270933"/>
            <a:ext cx="2181046" cy="369332"/>
          </a:xfrm>
          <a:prstGeom prst="rect">
            <a:avLst/>
          </a:prstGeom>
          <a:noFill/>
        </p:spPr>
        <p:txBody>
          <a:bodyPr wrap="none" rtlCol="0">
            <a:spAutoFit/>
          </a:bodyPr>
          <a:lstStyle/>
          <a:p>
            <a:r>
              <a:rPr lang="en-US" dirty="0" smtClean="0"/>
              <a:t>Cross Section View</a:t>
            </a:r>
            <a:endParaRPr lang="en-US" dirty="0"/>
          </a:p>
        </p:txBody>
      </p:sp>
      <p:pic>
        <p:nvPicPr>
          <p:cNvPr id="1027" name="Picture 3" descr="C:\Users\a0872465\Desktop\thru hole\ThruHole3.JPG"/>
          <p:cNvPicPr>
            <a:picLocks noChangeAspect="1" noChangeArrowheads="1"/>
          </p:cNvPicPr>
          <p:nvPr/>
        </p:nvPicPr>
        <p:blipFill>
          <a:blip r:embed="rId3" cstate="print"/>
          <a:srcRect/>
          <a:stretch>
            <a:fillRect/>
          </a:stretch>
        </p:blipFill>
        <p:spPr bwMode="auto">
          <a:xfrm>
            <a:off x="322262" y="1524001"/>
            <a:ext cx="4085930" cy="2271183"/>
          </a:xfrm>
          <a:prstGeom prst="rect">
            <a:avLst/>
          </a:prstGeom>
          <a:noFill/>
        </p:spPr>
      </p:pic>
      <p:sp>
        <p:nvSpPr>
          <p:cNvPr id="9" name="TextBox 8"/>
          <p:cNvSpPr txBox="1"/>
          <p:nvPr/>
        </p:nvSpPr>
        <p:spPr>
          <a:xfrm>
            <a:off x="1744133" y="1066799"/>
            <a:ext cx="1116716" cy="369332"/>
          </a:xfrm>
          <a:prstGeom prst="rect">
            <a:avLst/>
          </a:prstGeom>
          <a:noFill/>
        </p:spPr>
        <p:txBody>
          <a:bodyPr wrap="none" rtlCol="0">
            <a:spAutoFit/>
          </a:bodyPr>
          <a:lstStyle/>
          <a:p>
            <a:r>
              <a:rPr lang="en-US" dirty="0" smtClean="0"/>
              <a:t>Top View</a:t>
            </a:r>
            <a:endParaRPr lang="en-US" dirty="0"/>
          </a:p>
        </p:txBody>
      </p:sp>
      <p:pic>
        <p:nvPicPr>
          <p:cNvPr id="1028" name="Picture 4" descr="C:\Users\a0872465\Desktop\thru hole\ThruHole1.JPG"/>
          <p:cNvPicPr>
            <a:picLocks noChangeAspect="1" noChangeArrowheads="1"/>
          </p:cNvPicPr>
          <p:nvPr/>
        </p:nvPicPr>
        <p:blipFill>
          <a:blip r:embed="rId4" cstate="print"/>
          <a:srcRect/>
          <a:stretch>
            <a:fillRect/>
          </a:stretch>
        </p:blipFill>
        <p:spPr bwMode="auto">
          <a:xfrm>
            <a:off x="5352523" y="2539654"/>
            <a:ext cx="2606146" cy="1913284"/>
          </a:xfrm>
          <a:prstGeom prst="rect">
            <a:avLst/>
          </a:prstGeom>
          <a:noFill/>
        </p:spPr>
      </p:pic>
      <p:sp>
        <p:nvSpPr>
          <p:cNvPr id="8" name="TextBox 7"/>
          <p:cNvSpPr txBox="1"/>
          <p:nvPr/>
        </p:nvSpPr>
        <p:spPr>
          <a:xfrm>
            <a:off x="3395133" y="1041400"/>
            <a:ext cx="825867" cy="369332"/>
          </a:xfrm>
          <a:prstGeom prst="rect">
            <a:avLst/>
          </a:prstGeom>
          <a:noFill/>
        </p:spPr>
        <p:txBody>
          <a:bodyPr wrap="none" rtlCol="0">
            <a:spAutoFit/>
          </a:bodyPr>
          <a:lstStyle/>
          <a:p>
            <a:r>
              <a:rPr lang="en-US" dirty="0" smtClean="0"/>
              <a:t>Shield</a:t>
            </a:r>
            <a:endParaRPr lang="en-US" dirty="0"/>
          </a:p>
        </p:txBody>
      </p:sp>
      <p:cxnSp>
        <p:nvCxnSpPr>
          <p:cNvPr id="11" name="Straight Arrow Connector 10"/>
          <p:cNvCxnSpPr/>
          <p:nvPr/>
        </p:nvCxnSpPr>
        <p:spPr>
          <a:xfrm flipH="1">
            <a:off x="2506133" y="1363133"/>
            <a:ext cx="1024467" cy="9652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8" idx="3"/>
          </p:cNvCxnSpPr>
          <p:nvPr/>
        </p:nvCxnSpPr>
        <p:spPr>
          <a:xfrm>
            <a:off x="4221000" y="1226066"/>
            <a:ext cx="1764933" cy="306401"/>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920067" y="1778000"/>
            <a:ext cx="915635" cy="369332"/>
          </a:xfrm>
          <a:prstGeom prst="rect">
            <a:avLst/>
          </a:prstGeom>
          <a:noFill/>
        </p:spPr>
        <p:txBody>
          <a:bodyPr wrap="none" rtlCol="0">
            <a:spAutoFit/>
          </a:bodyPr>
          <a:lstStyle/>
          <a:p>
            <a:r>
              <a:rPr lang="en-US" dirty="0" smtClean="0"/>
              <a:t>Sensor</a:t>
            </a:r>
            <a:endParaRPr lang="en-US" dirty="0"/>
          </a:p>
        </p:txBody>
      </p:sp>
      <p:cxnSp>
        <p:nvCxnSpPr>
          <p:cNvPr id="17" name="Straight Arrow Connector 16"/>
          <p:cNvCxnSpPr/>
          <p:nvPr/>
        </p:nvCxnSpPr>
        <p:spPr>
          <a:xfrm flipV="1">
            <a:off x="4822134" y="1684867"/>
            <a:ext cx="1663333" cy="26086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813667" y="2055799"/>
            <a:ext cx="1748000" cy="116153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3276601" y="4055533"/>
            <a:ext cx="1757854" cy="369332"/>
          </a:xfrm>
          <a:prstGeom prst="rect">
            <a:avLst/>
          </a:prstGeom>
          <a:noFill/>
        </p:spPr>
        <p:txBody>
          <a:bodyPr wrap="none" rtlCol="0">
            <a:spAutoFit/>
          </a:bodyPr>
          <a:lstStyle/>
          <a:p>
            <a:r>
              <a:rPr lang="en-US" dirty="0" smtClean="0"/>
              <a:t>Gold plated Via</a:t>
            </a:r>
            <a:endParaRPr lang="en-US" dirty="0"/>
          </a:p>
        </p:txBody>
      </p:sp>
      <p:cxnSp>
        <p:nvCxnSpPr>
          <p:cNvPr id="22" name="Straight Arrow Connector 21"/>
          <p:cNvCxnSpPr/>
          <p:nvPr/>
        </p:nvCxnSpPr>
        <p:spPr>
          <a:xfrm flipV="1">
            <a:off x="4983001" y="3784600"/>
            <a:ext cx="1553266" cy="464065"/>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p:txBody>
          <a:bodyPr/>
          <a:lstStyle/>
          <a:p>
            <a:r>
              <a:rPr lang="en-US" dirty="0" smtClean="0"/>
              <a:t>Performance</a:t>
            </a:r>
            <a:endParaRPr lang="en-US" dirty="0"/>
          </a:p>
        </p:txBody>
      </p:sp>
      <p:sp>
        <p:nvSpPr>
          <p:cNvPr id="2" name="Slide Number Placeholder 1"/>
          <p:cNvSpPr>
            <a:spLocks noGrp="1"/>
          </p:cNvSpPr>
          <p:nvPr>
            <p:ph type="sldNum" sz="quarter" idx="10"/>
          </p:nvPr>
        </p:nvSpPr>
        <p:spPr/>
        <p:txBody>
          <a:bodyPr/>
          <a:lstStyle/>
          <a:p>
            <a:pPr>
              <a:defRPr/>
            </a:pPr>
            <a:fld id="{ED430B41-3034-4777-B6DE-71856D985697}" type="slidenum">
              <a:rPr lang="en-US" smtClean="0"/>
              <a:pPr>
                <a:defRPr/>
              </a:pPr>
              <a:t>4</a:t>
            </a:fld>
            <a:endParaRPr lang="en-US"/>
          </a:p>
        </p:txBody>
      </p:sp>
      <p:sp>
        <p:nvSpPr>
          <p:cNvPr id="7" name="TextBox 6"/>
          <p:cNvSpPr txBox="1"/>
          <p:nvPr/>
        </p:nvSpPr>
        <p:spPr>
          <a:xfrm>
            <a:off x="1741643" y="759012"/>
            <a:ext cx="1338828" cy="369332"/>
          </a:xfrm>
          <a:prstGeom prst="rect">
            <a:avLst/>
          </a:prstGeom>
          <a:noFill/>
        </p:spPr>
        <p:txBody>
          <a:bodyPr wrap="none" rtlCol="0">
            <a:spAutoFit/>
          </a:bodyPr>
          <a:lstStyle/>
          <a:p>
            <a:r>
              <a:rPr lang="en-US" dirty="0" smtClean="0"/>
              <a:t>Unshielded</a:t>
            </a:r>
            <a:endParaRPr lang="en-US" dirty="0"/>
          </a:p>
        </p:txBody>
      </p:sp>
      <p:sp>
        <p:nvSpPr>
          <p:cNvPr id="8" name="TextBox 7"/>
          <p:cNvSpPr txBox="1"/>
          <p:nvPr/>
        </p:nvSpPr>
        <p:spPr>
          <a:xfrm>
            <a:off x="5563844" y="733611"/>
            <a:ext cx="2168222" cy="369332"/>
          </a:xfrm>
          <a:prstGeom prst="rect">
            <a:avLst/>
          </a:prstGeom>
          <a:noFill/>
        </p:spPr>
        <p:txBody>
          <a:bodyPr wrap="none" rtlCol="0">
            <a:spAutoFit/>
          </a:bodyPr>
          <a:lstStyle/>
          <a:p>
            <a:r>
              <a:rPr lang="en-US" dirty="0" smtClean="0"/>
              <a:t>Shielded </a:t>
            </a:r>
            <a:r>
              <a:rPr lang="en-US" dirty="0" err="1" smtClean="0"/>
              <a:t>Thur</a:t>
            </a:r>
            <a:r>
              <a:rPr lang="en-US" dirty="0" smtClean="0"/>
              <a:t>-Hole</a:t>
            </a:r>
            <a:endParaRPr lang="en-US" dirty="0"/>
          </a:p>
        </p:txBody>
      </p:sp>
      <p:sp>
        <p:nvSpPr>
          <p:cNvPr id="9" name="TextBox 8"/>
          <p:cNvSpPr txBox="1"/>
          <p:nvPr/>
        </p:nvSpPr>
        <p:spPr>
          <a:xfrm>
            <a:off x="2386353" y="3493994"/>
            <a:ext cx="4307589" cy="369332"/>
          </a:xfrm>
          <a:prstGeom prst="rect">
            <a:avLst/>
          </a:prstGeom>
          <a:noFill/>
        </p:spPr>
        <p:txBody>
          <a:bodyPr wrap="none" rtlCol="0">
            <a:spAutoFit/>
          </a:bodyPr>
          <a:lstStyle/>
          <a:p>
            <a:r>
              <a:rPr lang="en-US" dirty="0" smtClean="0"/>
              <a:t>Human hand introduced ~1” from device</a:t>
            </a:r>
            <a:endParaRPr lang="en-US" dirty="0"/>
          </a:p>
        </p:txBody>
      </p:sp>
      <p:pic>
        <p:nvPicPr>
          <p:cNvPr id="1026" name="Picture 2" descr="C:\Users\a0872465\Desktop\xxxx11.JPG"/>
          <p:cNvPicPr>
            <a:picLocks noChangeAspect="1" noChangeArrowheads="1"/>
          </p:cNvPicPr>
          <p:nvPr/>
        </p:nvPicPr>
        <p:blipFill>
          <a:blip r:embed="rId2" cstate="print"/>
          <a:srcRect/>
          <a:stretch>
            <a:fillRect/>
          </a:stretch>
        </p:blipFill>
        <p:spPr bwMode="auto">
          <a:xfrm>
            <a:off x="106362" y="1379007"/>
            <a:ext cx="4335263" cy="1313392"/>
          </a:xfrm>
          <a:prstGeom prst="rect">
            <a:avLst/>
          </a:prstGeom>
          <a:noFill/>
        </p:spPr>
      </p:pic>
      <p:pic>
        <p:nvPicPr>
          <p:cNvPr id="1027" name="Picture 3" descr="C:\Users\a0872465\Desktop\xxxx12.JPG"/>
          <p:cNvPicPr>
            <a:picLocks noChangeAspect="1" noChangeArrowheads="1"/>
          </p:cNvPicPr>
          <p:nvPr/>
        </p:nvPicPr>
        <p:blipFill>
          <a:blip r:embed="rId3" cstate="print"/>
          <a:srcRect/>
          <a:stretch>
            <a:fillRect/>
          </a:stretch>
        </p:blipFill>
        <p:spPr bwMode="auto">
          <a:xfrm>
            <a:off x="4550027" y="1405467"/>
            <a:ext cx="4440667" cy="1318154"/>
          </a:xfrm>
          <a:prstGeom prst="rect">
            <a:avLst/>
          </a:prstGeom>
          <a:noFill/>
        </p:spPr>
      </p:pic>
      <p:cxnSp>
        <p:nvCxnSpPr>
          <p:cNvPr id="14" name="Straight Arrow Connector 13"/>
          <p:cNvCxnSpPr/>
          <p:nvPr/>
        </p:nvCxnSpPr>
        <p:spPr>
          <a:xfrm flipH="1" flipV="1">
            <a:off x="2362200" y="2345268"/>
            <a:ext cx="2142067" cy="990599"/>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4478867" y="2082801"/>
            <a:ext cx="2362200" cy="1269999"/>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TMP006/007 Thru-hole Benefits</a:t>
            </a:r>
            <a:endParaRPr lang="en-US" dirty="0"/>
          </a:p>
        </p:txBody>
      </p:sp>
      <p:sp>
        <p:nvSpPr>
          <p:cNvPr id="9" name="Content Placeholder 8"/>
          <p:cNvSpPr>
            <a:spLocks noGrp="1"/>
          </p:cNvSpPr>
          <p:nvPr>
            <p:ph idx="1"/>
          </p:nvPr>
        </p:nvSpPr>
        <p:spPr/>
        <p:txBody>
          <a:bodyPr/>
          <a:lstStyle/>
          <a:p>
            <a:r>
              <a:rPr lang="en-US" dirty="0" smtClean="0"/>
              <a:t>Improved signal</a:t>
            </a:r>
          </a:p>
          <a:p>
            <a:r>
              <a:rPr lang="en-US" dirty="0" smtClean="0"/>
              <a:t>Lower noise</a:t>
            </a:r>
          </a:p>
          <a:p>
            <a:r>
              <a:rPr lang="en-US" dirty="0" smtClean="0"/>
              <a:t>Improved signal-to-noise ratio (SNR)</a:t>
            </a:r>
            <a:endParaRPr lang="en-US" dirty="0" smtClean="0"/>
          </a:p>
          <a:p>
            <a:r>
              <a:rPr lang="en-US" dirty="0" smtClean="0"/>
              <a:t>Resistance to undesired air flow </a:t>
            </a:r>
            <a:r>
              <a:rPr lang="en-US" dirty="0" smtClean="0"/>
              <a:t>effects</a:t>
            </a:r>
          </a:p>
          <a:p>
            <a:r>
              <a:rPr lang="en-US" dirty="0" smtClean="0"/>
              <a:t>FOV Restriction</a:t>
            </a:r>
            <a:endParaRPr lang="en-US" dirty="0" smtClean="0"/>
          </a:p>
          <a:p>
            <a:endParaRPr lang="en-US" dirty="0"/>
          </a:p>
        </p:txBody>
      </p:sp>
      <p:sp>
        <p:nvSpPr>
          <p:cNvPr id="2" name="Slide Number Placeholder 1"/>
          <p:cNvSpPr>
            <a:spLocks noGrp="1"/>
          </p:cNvSpPr>
          <p:nvPr>
            <p:ph type="sldNum" sz="quarter" idx="10"/>
          </p:nvPr>
        </p:nvSpPr>
        <p:spPr/>
        <p:txBody>
          <a:bodyPr/>
          <a:lstStyle/>
          <a:p>
            <a:pPr>
              <a:defRPr/>
            </a:pPr>
            <a:fld id="{ED430B41-3034-4777-B6DE-71856D985697}" type="slidenum">
              <a:rPr lang="en-US" smtClean="0"/>
              <a:pPr>
                <a:defRPr/>
              </a:pPr>
              <a:t>5</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inalPowerpoint">
  <a:themeElements>
    <a:clrScheme name="Custom 1">
      <a:dk1>
        <a:srgbClr val="000000"/>
      </a:dk1>
      <a:lt1>
        <a:srgbClr val="FFFFFF"/>
      </a:lt1>
      <a:dk2>
        <a:srgbClr val="DE0000"/>
      </a:dk2>
      <a:lt2>
        <a:srgbClr val="808080"/>
      </a:lt2>
      <a:accent1>
        <a:srgbClr val="DE0000"/>
      </a:accent1>
      <a:accent2>
        <a:srgbClr val="A4A4A4"/>
      </a:accent2>
      <a:accent3>
        <a:srgbClr val="117788"/>
      </a:accent3>
      <a:accent4>
        <a:srgbClr val="404040"/>
      </a:accent4>
      <a:accent5>
        <a:srgbClr val="4ABED4"/>
      </a:accent5>
      <a:accent6>
        <a:srgbClr val="7F7F7F"/>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1085</TotalTime>
  <Words>224</Words>
  <Application>Microsoft Office PowerPoint</Application>
  <PresentationFormat>On-screen Show (16:9)</PresentationFormat>
  <Paragraphs>27</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FinalPowerpoint</vt:lpstr>
      <vt:lpstr>TMP006/007 Thru-Hole Concept</vt:lpstr>
      <vt:lpstr>Concept</vt:lpstr>
      <vt:lpstr>Illustration</vt:lpstr>
      <vt:lpstr>Performance</vt:lpstr>
      <vt:lpstr>TMP006/007 Thru-hole Benefits</vt:lpstr>
    </vt:vector>
  </TitlesOfParts>
  <Company>Texas Instruments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Here</dc:title>
  <dc:creator>Brollo, Clementina</dc:creator>
  <cp:lastModifiedBy>a0872465</cp:lastModifiedBy>
  <cp:revision>111</cp:revision>
  <dcterms:created xsi:type="dcterms:W3CDTF">2007-12-19T20:51:45Z</dcterms:created>
  <dcterms:modified xsi:type="dcterms:W3CDTF">2015-10-28T20:33:08Z</dcterms:modified>
</cp:coreProperties>
</file>