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307" r:id="rId3"/>
    <p:sldId id="315" r:id="rId4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9" autoAdjust="0"/>
    <p:restoredTop sz="94718" autoAdjust="0"/>
  </p:normalViewPr>
  <p:slideViewPr>
    <p:cSldViewPr snapToGrid="0">
      <p:cViewPr varScale="1">
        <p:scale>
          <a:sx n="117" d="100"/>
          <a:sy n="117" d="100"/>
        </p:scale>
        <p:origin x="-1770" y="-102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95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04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DE0000"/>
                </a:solidFill>
              </a:rPr>
              <a:t>PGA300EVM </a:t>
            </a:r>
            <a:r>
              <a:rPr lang="en-US" dirty="0" smtClean="0">
                <a:solidFill>
                  <a:srgbClr val="DE0000"/>
                </a:solidFill>
              </a:rPr>
              <a:t>OWI Fix</a:t>
            </a: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4F433E-C10F-4552-9AE4-5D3BF20D1F80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PGA300EVM </a:t>
            </a:r>
            <a:r>
              <a:rPr lang="en-US" dirty="0" smtClean="0"/>
              <a:t>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3286125" cy="4945932"/>
          </a:xfrm>
        </p:spPr>
        <p:txBody>
          <a:bodyPr/>
          <a:lstStyle/>
          <a:p>
            <a:r>
              <a:rPr lang="en-US" dirty="0" smtClean="0"/>
              <a:t>EVM modified to increase amplitude of OWI signals</a:t>
            </a:r>
          </a:p>
          <a:p>
            <a:r>
              <a:rPr lang="en-US" dirty="0" smtClean="0"/>
              <a:t>R16 changed from 2k</a:t>
            </a:r>
            <a:r>
              <a:rPr lang="el-GR" dirty="0" smtClean="0"/>
              <a:t>Ω</a:t>
            </a:r>
            <a:r>
              <a:rPr lang="en-US" dirty="0" smtClean="0"/>
              <a:t> to 5k</a:t>
            </a:r>
            <a:r>
              <a:rPr lang="el-GR" dirty="0" smtClean="0"/>
              <a:t>Ω</a:t>
            </a:r>
            <a:endParaRPr lang="en-US" dirty="0" smtClean="0"/>
          </a:p>
          <a:p>
            <a:r>
              <a:rPr lang="en-US" dirty="0" smtClean="0"/>
              <a:t>R18 changed from 8k</a:t>
            </a:r>
            <a:r>
              <a:rPr lang="el-GR" dirty="0" smtClean="0"/>
              <a:t>Ω</a:t>
            </a:r>
            <a:r>
              <a:rPr lang="en-US" dirty="0" smtClean="0"/>
              <a:t> to 10k</a:t>
            </a:r>
            <a:r>
              <a:rPr lang="el-GR" dirty="0" smtClean="0"/>
              <a:t>Ω</a:t>
            </a:r>
            <a:endParaRPr lang="en-US" dirty="0" smtClean="0"/>
          </a:p>
          <a:p>
            <a:r>
              <a:rPr lang="en-US" dirty="0" smtClean="0"/>
              <a:t>This increases the </a:t>
            </a:r>
            <a:r>
              <a:rPr lang="en-US" dirty="0" err="1" smtClean="0"/>
              <a:t>pk-pk</a:t>
            </a:r>
            <a:r>
              <a:rPr lang="en-US" dirty="0" smtClean="0"/>
              <a:t> voltage swing from 4V-5V to 3.3V-5V to ensure the OWI thresholds are met at the </a:t>
            </a:r>
            <a:r>
              <a:rPr lang="en-US" dirty="0" smtClean="0"/>
              <a:t>PGA300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263650"/>
            <a:ext cx="44767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654550" y="3937000"/>
            <a:ext cx="25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54550" y="4622800"/>
            <a:ext cx="25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59300" y="39624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5k</a:t>
            </a:r>
            <a:r>
              <a:rPr lang="el-GR" sz="1100" b="1" dirty="0" smtClean="0"/>
              <a:t>Ω</a:t>
            </a:r>
            <a:endParaRPr lang="en-US" sz="11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52950" y="462915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10k</a:t>
            </a:r>
            <a:r>
              <a:rPr lang="el-GR" sz="1100" b="1" dirty="0"/>
              <a:t>Ω</a:t>
            </a:r>
            <a:endParaRPr lang="en-US" sz="1100" b="1" dirty="0"/>
          </a:p>
        </p:txBody>
      </p:sp>
      <p:sp>
        <p:nvSpPr>
          <p:cNvPr id="5" name="Oval 4"/>
          <p:cNvSpPr/>
          <p:nvPr/>
        </p:nvSpPr>
        <p:spPr>
          <a:xfrm>
            <a:off x="4441372" y="3592286"/>
            <a:ext cx="661308" cy="14777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3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085" y="687842"/>
            <a:ext cx="541020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PGA300EVM </a:t>
            </a:r>
            <a:r>
              <a:rPr lang="en-US" dirty="0" smtClean="0"/>
              <a:t>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3286125" cy="4945932"/>
          </a:xfrm>
        </p:spPr>
        <p:txBody>
          <a:bodyPr/>
          <a:lstStyle/>
          <a:p>
            <a:r>
              <a:rPr lang="en-US" dirty="0" smtClean="0"/>
              <a:t>Current sensing OWI RX circuitry modified:</a:t>
            </a:r>
          </a:p>
          <a:p>
            <a:pPr lvl="1"/>
            <a:r>
              <a:rPr lang="en-US" dirty="0" smtClean="0"/>
              <a:t>R24 changed from 1k</a:t>
            </a:r>
            <a:r>
              <a:rPr lang="el-GR" dirty="0" smtClean="0"/>
              <a:t>Ω</a:t>
            </a:r>
            <a:r>
              <a:rPr lang="en-US" dirty="0" smtClean="0"/>
              <a:t> to 730</a:t>
            </a:r>
            <a:r>
              <a:rPr lang="el-GR" dirty="0" smtClean="0"/>
              <a:t>Ω</a:t>
            </a:r>
            <a:endParaRPr lang="en-US" dirty="0"/>
          </a:p>
          <a:p>
            <a:r>
              <a:rPr lang="en-US" dirty="0" smtClean="0"/>
              <a:t>Voltage threshold of OWI RX comparator was increased from 1.65V to 1.9V </a:t>
            </a:r>
          </a:p>
          <a:p>
            <a:r>
              <a:rPr lang="en-US" dirty="0" smtClean="0"/>
              <a:t>This eliminates output transitions due to spurious current changes at high temperature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695371" y="2753179"/>
            <a:ext cx="38281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65436" y="2803071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730</a:t>
            </a:r>
            <a:r>
              <a:rPr lang="el-GR" sz="1100" b="1" dirty="0" smtClean="0"/>
              <a:t>Ω</a:t>
            </a:r>
            <a:endParaRPr lang="en-US" sz="1100" b="1" dirty="0"/>
          </a:p>
        </p:txBody>
      </p:sp>
      <p:sp>
        <p:nvSpPr>
          <p:cNvPr id="12" name="Oval 11"/>
          <p:cNvSpPr/>
          <p:nvPr/>
        </p:nvSpPr>
        <p:spPr>
          <a:xfrm>
            <a:off x="4400550" y="2359479"/>
            <a:ext cx="824591" cy="7266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17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2951</TotalTime>
  <Words>99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FinalPowerpoint</vt:lpstr>
      <vt:lpstr>PGA300EVM OWI Fix</vt:lpstr>
      <vt:lpstr>PGA300EVM Modification</vt:lpstr>
      <vt:lpstr>PGA300EVM Modification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Scott Cummins</cp:lastModifiedBy>
  <cp:revision>132</cp:revision>
  <dcterms:created xsi:type="dcterms:W3CDTF">2007-12-19T20:51:45Z</dcterms:created>
  <dcterms:modified xsi:type="dcterms:W3CDTF">2019-08-08T14:29:46Z</dcterms:modified>
</cp:coreProperties>
</file>