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68" r:id="rId2"/>
    <p:sldId id="276" r:id="rId3"/>
    <p:sldId id="277" r:id="rId4"/>
    <p:sldId id="278" r:id="rId5"/>
    <p:sldId id="279" r:id="rId6"/>
    <p:sldId id="280" r:id="rId7"/>
  </p:sldIdLst>
  <p:sldSz cx="9144000" cy="5143500" type="screen16x9"/>
  <p:notesSz cx="9296400" cy="14770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38089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76179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14268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52357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1904467" algn="l" defTabSz="76179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285362" algn="l" defTabSz="76179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2666253" algn="l" defTabSz="76179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047146" algn="l" defTabSz="76179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7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4652">
          <p15:clr>
            <a:srgbClr val="A4A3A4"/>
          </p15:clr>
        </p15:guide>
        <p15:guide id="2" pos="292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AAAA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265" autoAdjust="0"/>
    <p:restoredTop sz="94598" autoAdjust="0"/>
  </p:normalViewPr>
  <p:slideViewPr>
    <p:cSldViewPr snapToGrid="0">
      <p:cViewPr varScale="1">
        <p:scale>
          <a:sx n="40" d="100"/>
          <a:sy n="40" d="100"/>
        </p:scale>
        <p:origin x="-113" y="-34"/>
      </p:cViewPr>
      <p:guideLst>
        <p:guide orient="horz" pos="1620"/>
        <p:guide pos="287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49" d="100"/>
          <a:sy n="49" d="100"/>
        </p:scale>
        <p:origin x="-1512" y="-90"/>
      </p:cViewPr>
      <p:guideLst>
        <p:guide orient="horz" pos="4652"/>
        <p:guide pos="292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0868639\Documents\drv425_NOISE_ads1278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400" dirty="0" smtClean="0"/>
              <a:t>DRV425 </a:t>
            </a:r>
            <a:r>
              <a:rPr lang="en-US" sz="1400" dirty="0" err="1"/>
              <a:t>Vdiff</a:t>
            </a:r>
            <a:r>
              <a:rPr lang="en-US" sz="1400" dirty="0"/>
              <a:t> </a:t>
            </a:r>
            <a:r>
              <a:rPr lang="en-US" sz="1400" dirty="0" err="1" smtClean="0"/>
              <a:t>Guass</a:t>
            </a:r>
            <a:r>
              <a:rPr lang="en-US" sz="1400" dirty="0" smtClean="0"/>
              <a:t> Chamber</a:t>
            </a:r>
            <a:endParaRPr lang="en-US" sz="1400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238050600817755"/>
          <c:y val="0.11813487861694549"/>
          <c:w val="0.77674445239799572"/>
          <c:h val="0.75724530057375217"/>
        </c:manualLayout>
      </c:layout>
      <c:lineChart>
        <c:grouping val="standard"/>
        <c:varyColors val="0"/>
        <c:ser>
          <c:idx val="2"/>
          <c:order val="0"/>
          <c:tx>
            <c:strRef>
              <c:f>'Sheet2 (2)'!$H$2</c:f>
              <c:strCache>
                <c:ptCount val="1"/>
                <c:pt idx="0">
                  <c:v>drvbusbar Vdiff guass chamber</c:v>
                </c:pt>
              </c:strCache>
            </c:strRef>
          </c:tx>
          <c:marker>
            <c:symbol val="none"/>
          </c:marker>
          <c:val>
            <c:numRef>
              <c:f>'Sheet2 (2)'!$I$16:$I$2063</c:f>
              <c:numCache>
                <c:formatCode>General</c:formatCode>
                <c:ptCount val="2048"/>
                <c:pt idx="0">
                  <c:v>6.7800287473218884E-4</c:v>
                </c:pt>
                <c:pt idx="1">
                  <c:v>7.0691112917131954E-4</c:v>
                </c:pt>
                <c:pt idx="2">
                  <c:v>5.0991776644693416E-4</c:v>
                </c:pt>
                <c:pt idx="3">
                  <c:v>6.3925985331892094E-4</c:v>
                </c:pt>
                <c:pt idx="4">
                  <c:v>7.2538857015303198E-4</c:v>
                </c:pt>
                <c:pt idx="5">
                  <c:v>6.029010178387772E-4</c:v>
                </c:pt>
                <c:pt idx="6">
                  <c:v>6.6280368940852224E-4</c:v>
                </c:pt>
                <c:pt idx="7">
                  <c:v>6.8962578115616929E-4</c:v>
                </c:pt>
                <c:pt idx="8">
                  <c:v>5.9723857624760729E-4</c:v>
                </c:pt>
                <c:pt idx="9">
                  <c:v>7.4058775547669858E-4</c:v>
                </c:pt>
                <c:pt idx="10">
                  <c:v>7.754564747486397E-4</c:v>
                </c:pt>
                <c:pt idx="11">
                  <c:v>5.808472979573785E-4</c:v>
                </c:pt>
                <c:pt idx="12">
                  <c:v>7.6770787046598614E-4</c:v>
                </c:pt>
                <c:pt idx="13">
                  <c:v>7.6353554508301884E-4</c:v>
                </c:pt>
                <c:pt idx="14">
                  <c:v>5.8412555361542424E-4</c:v>
                </c:pt>
                <c:pt idx="15">
                  <c:v>6.511807829845418E-4</c:v>
                </c:pt>
                <c:pt idx="16">
                  <c:v>7.450581041013064E-4</c:v>
                </c:pt>
                <c:pt idx="17">
                  <c:v>4.9620869733147006E-4</c:v>
                </c:pt>
                <c:pt idx="18">
                  <c:v>6.6190961968360068E-4</c:v>
                </c:pt>
                <c:pt idx="19">
                  <c:v>7.6144938239153519E-4</c:v>
                </c:pt>
                <c:pt idx="20">
                  <c:v>5.2213671935419554E-4</c:v>
                </c:pt>
                <c:pt idx="21">
                  <c:v>7.3522333712716919E-4</c:v>
                </c:pt>
                <c:pt idx="22">
                  <c:v>7.2896484905271824E-4</c:v>
                </c:pt>
                <c:pt idx="23">
                  <c:v>6.2495473772017579E-4</c:v>
                </c:pt>
                <c:pt idx="24">
                  <c:v>6.9707636219718233E-4</c:v>
                </c:pt>
                <c:pt idx="25">
                  <c:v>7.3075298850256137E-4</c:v>
                </c:pt>
                <c:pt idx="26">
                  <c:v>5.7280067043308442E-4</c:v>
                </c:pt>
                <c:pt idx="27">
                  <c:v>8.4996228515877041E-4</c:v>
                </c:pt>
                <c:pt idx="28">
                  <c:v>7.7903275364832607E-4</c:v>
                </c:pt>
                <c:pt idx="29">
                  <c:v>4.780292795913982E-4</c:v>
                </c:pt>
                <c:pt idx="30">
                  <c:v>7.1138147779592736E-4</c:v>
                </c:pt>
                <c:pt idx="31">
                  <c:v>7.849932184811365E-4</c:v>
                </c:pt>
                <c:pt idx="32">
                  <c:v>5.6773427532519555E-4</c:v>
                </c:pt>
                <c:pt idx="33">
                  <c:v>6.0677531998010398E-4</c:v>
                </c:pt>
                <c:pt idx="34">
                  <c:v>7.408857787183391E-4</c:v>
                </c:pt>
                <c:pt idx="35">
                  <c:v>4.9382451139834589E-4</c:v>
                </c:pt>
                <c:pt idx="36">
                  <c:v>6.6071752671703859E-4</c:v>
                </c:pt>
                <c:pt idx="37">
                  <c:v>7.2300438421990781E-4</c:v>
                </c:pt>
                <c:pt idx="38">
                  <c:v>6.6399578237508433E-4</c:v>
                </c:pt>
                <c:pt idx="39">
                  <c:v>6.622076429252412E-4</c:v>
                </c:pt>
                <c:pt idx="40">
                  <c:v>7.2330240746154833E-4</c:v>
                </c:pt>
                <c:pt idx="41">
                  <c:v>5.7846311202425433E-4</c:v>
                </c:pt>
                <c:pt idx="42">
                  <c:v>5.7756904229933276E-4</c:v>
                </c:pt>
                <c:pt idx="43">
                  <c:v>7.7039007964075084E-4</c:v>
                </c:pt>
                <c:pt idx="44">
                  <c:v>6.1422590102111702E-4</c:v>
                </c:pt>
                <c:pt idx="45">
                  <c:v>4.6133997805952894E-4</c:v>
                </c:pt>
                <c:pt idx="46">
                  <c:v>6.4313415546024771E-4</c:v>
                </c:pt>
                <c:pt idx="47">
                  <c:v>6.6578392182492746E-4</c:v>
                </c:pt>
                <c:pt idx="48">
                  <c:v>5.4746869489363998E-4</c:v>
                </c:pt>
                <c:pt idx="49">
                  <c:v>6.5147880622618232E-4</c:v>
                </c:pt>
                <c:pt idx="50">
                  <c:v>6.4074996952712354E-4</c:v>
                </c:pt>
                <c:pt idx="51">
                  <c:v>6.0498718053026085E-4</c:v>
                </c:pt>
                <c:pt idx="52">
                  <c:v>7.0005659461358754E-4</c:v>
                </c:pt>
                <c:pt idx="53">
                  <c:v>6.8098310714859406E-4</c:v>
                </c:pt>
                <c:pt idx="54">
                  <c:v>6.1452392426275754E-4</c:v>
                </c:pt>
                <c:pt idx="55">
                  <c:v>6.4551834139337189E-4</c:v>
                </c:pt>
                <c:pt idx="56">
                  <c:v>6.8008903742367249E-4</c:v>
                </c:pt>
                <c:pt idx="57">
                  <c:v>5.8710578603182945E-4</c:v>
                </c:pt>
                <c:pt idx="58">
                  <c:v>6.3687566738579676E-4</c:v>
                </c:pt>
                <c:pt idx="59">
                  <c:v>7.9900031083824101E-4</c:v>
                </c:pt>
                <c:pt idx="60">
                  <c:v>6.276369468949406E-4</c:v>
                </c:pt>
                <c:pt idx="61">
                  <c:v>5.7697299581605172E-4</c:v>
                </c:pt>
                <c:pt idx="62">
                  <c:v>7.4177984844326066E-4</c:v>
                </c:pt>
                <c:pt idx="63">
                  <c:v>6.1750415667916276E-4</c:v>
                </c:pt>
                <c:pt idx="64">
                  <c:v>5.5819753159269876E-4</c:v>
                </c:pt>
                <c:pt idx="65">
                  <c:v>7.4416403437638484E-4</c:v>
                </c:pt>
                <c:pt idx="66">
                  <c:v>5.9157613465643728E-4</c:v>
                </c:pt>
                <c:pt idx="67">
                  <c:v>5.9902671569745042E-4</c:v>
                </c:pt>
                <c:pt idx="68">
                  <c:v>7.9214577628050902E-4</c:v>
                </c:pt>
                <c:pt idx="69">
                  <c:v>6.2525276096181632E-4</c:v>
                </c:pt>
                <c:pt idx="70">
                  <c:v>5.5938962455926084E-4</c:v>
                </c:pt>
                <c:pt idx="71">
                  <c:v>7.4625019706786849E-4</c:v>
                </c:pt>
                <c:pt idx="72">
                  <c:v>6.2882903986150268E-4</c:v>
                </c:pt>
                <c:pt idx="73">
                  <c:v>6.2316659827033266E-4</c:v>
                </c:pt>
                <c:pt idx="74">
                  <c:v>7.0720915241296006E-4</c:v>
                </c:pt>
                <c:pt idx="75">
                  <c:v>7.2211031449498624E-4</c:v>
                </c:pt>
                <c:pt idx="76">
                  <c:v>6.5863136402555494E-4</c:v>
                </c:pt>
                <c:pt idx="77">
                  <c:v>6.5624717809243077E-4</c:v>
                </c:pt>
                <c:pt idx="78">
                  <c:v>5.1498416155482303E-4</c:v>
                </c:pt>
                <c:pt idx="79">
                  <c:v>5.4329636951067268E-4</c:v>
                </c:pt>
                <c:pt idx="80">
                  <c:v>7.4267391816818223E-4</c:v>
                </c:pt>
                <c:pt idx="81">
                  <c:v>6.7949299094039145E-4</c:v>
                </c:pt>
                <c:pt idx="82">
                  <c:v>6.2376264475361371E-4</c:v>
                </c:pt>
                <c:pt idx="83">
                  <c:v>7.4684624355114953E-4</c:v>
                </c:pt>
                <c:pt idx="84">
                  <c:v>6.2406066799525423E-4</c:v>
                </c:pt>
                <c:pt idx="85">
                  <c:v>5.9098008817315623E-4</c:v>
                </c:pt>
                <c:pt idx="86">
                  <c:v>7.4923042948427381E-4</c:v>
                </c:pt>
                <c:pt idx="87">
                  <c:v>6.911158973643719E-4</c:v>
                </c:pt>
                <c:pt idx="88">
                  <c:v>5.9217218113971832E-4</c:v>
                </c:pt>
                <c:pt idx="89">
                  <c:v>6.9230799033093398E-4</c:v>
                </c:pt>
                <c:pt idx="90">
                  <c:v>6.9409612978077711E-4</c:v>
                </c:pt>
                <c:pt idx="91">
                  <c:v>5.7041648449996025E-4</c:v>
                </c:pt>
                <c:pt idx="92">
                  <c:v>7.0691112917131954E-4</c:v>
                </c:pt>
                <c:pt idx="93">
                  <c:v>5.5819753159269876E-4</c:v>
                </c:pt>
                <c:pt idx="94">
                  <c:v>5.6445601966714971E-4</c:v>
                </c:pt>
                <c:pt idx="95">
                  <c:v>6.9171194384765294E-4</c:v>
                </c:pt>
                <c:pt idx="96">
                  <c:v>6.2406066799525423E-4</c:v>
                </c:pt>
                <c:pt idx="97">
                  <c:v>4.3630602576172508E-4</c:v>
                </c:pt>
                <c:pt idx="98">
                  <c:v>6.9499019950569868E-4</c:v>
                </c:pt>
                <c:pt idx="99">
                  <c:v>6.1303380805455493E-4</c:v>
                </c:pt>
                <c:pt idx="100">
                  <c:v>5.6624415911699295E-4</c:v>
                </c:pt>
                <c:pt idx="101">
                  <c:v>7.6204542887481623E-4</c:v>
                </c:pt>
                <c:pt idx="102">
                  <c:v>5.6803229856683608E-4</c:v>
                </c:pt>
                <c:pt idx="103">
                  <c:v>5.9306625086463988E-4</c:v>
                </c:pt>
                <c:pt idx="104">
                  <c:v>7.2270636097826729E-4</c:v>
                </c:pt>
                <c:pt idx="105">
                  <c:v>6.8962578115616929E-4</c:v>
                </c:pt>
                <c:pt idx="106">
                  <c:v>6.5654520133407129E-4</c:v>
                </c:pt>
                <c:pt idx="107">
                  <c:v>7.1913008207858103E-4</c:v>
                </c:pt>
                <c:pt idx="108">
                  <c:v>6.2823299337822164E-4</c:v>
                </c:pt>
                <c:pt idx="109">
                  <c:v>5.4419043923559425E-4</c:v>
                </c:pt>
                <c:pt idx="110">
                  <c:v>6.8694357198140459E-4</c:v>
                </c:pt>
                <c:pt idx="111">
                  <c:v>6.3657764414415624E-4</c:v>
                </c:pt>
                <c:pt idx="112">
                  <c:v>5.4389241599395372E-4</c:v>
                </c:pt>
                <c:pt idx="113">
                  <c:v>6.6548589858328694E-4</c:v>
                </c:pt>
                <c:pt idx="114">
                  <c:v>7.2032217504514311E-4</c:v>
                </c:pt>
                <c:pt idx="115">
                  <c:v>4.2378904961282312E-4</c:v>
                </c:pt>
                <c:pt idx="116">
                  <c:v>7.7068810288239136E-4</c:v>
                </c:pt>
                <c:pt idx="117">
                  <c:v>6.2614683068673799E-4</c:v>
                </c:pt>
                <c:pt idx="118">
                  <c:v>7.3164705822748293E-4</c:v>
                </c:pt>
                <c:pt idx="119">
                  <c:v>7.6889996343254823E-4</c:v>
                </c:pt>
                <c:pt idx="120">
                  <c:v>6.0051683190565303E-4</c:v>
                </c:pt>
                <c:pt idx="121">
                  <c:v>6.2793497013658112E-4</c:v>
                </c:pt>
                <c:pt idx="122">
                  <c:v>7.6442961480794041E-4</c:v>
                </c:pt>
                <c:pt idx="123">
                  <c:v>6.3151124903626738E-4</c:v>
                </c:pt>
                <c:pt idx="124">
                  <c:v>6.1631206371260067E-4</c:v>
                </c:pt>
                <c:pt idx="125">
                  <c:v>7.3909763926849597E-4</c:v>
                </c:pt>
                <c:pt idx="126">
                  <c:v>5.8174136768230007E-4</c:v>
                </c:pt>
                <c:pt idx="127">
                  <c:v>7.2479252366975094E-4</c:v>
                </c:pt>
                <c:pt idx="128">
                  <c:v>7.0154671082179015E-4</c:v>
                </c:pt>
                <c:pt idx="129">
                  <c:v>6.3776973711071833E-4</c:v>
                </c:pt>
                <c:pt idx="130">
                  <c:v>7.0333485027163328E-4</c:v>
                </c:pt>
                <c:pt idx="131">
                  <c:v>6.5207485270946336E-4</c:v>
                </c:pt>
                <c:pt idx="132">
                  <c:v>4.9740079029803215E-4</c:v>
                </c:pt>
                <c:pt idx="133">
                  <c:v>7.1972612856186207E-4</c:v>
                </c:pt>
                <c:pt idx="134">
                  <c:v>6.7263845638265945E-4</c:v>
                </c:pt>
                <c:pt idx="135">
                  <c:v>5.6654218235863347E-4</c:v>
                </c:pt>
                <c:pt idx="136">
                  <c:v>7.4744229003443057E-4</c:v>
                </c:pt>
                <c:pt idx="137">
                  <c:v>6.6280368940852224E-4</c:v>
                </c:pt>
                <c:pt idx="138">
                  <c:v>6.3866380683563989E-4</c:v>
                </c:pt>
                <c:pt idx="139">
                  <c:v>7.146597334539731E-4</c:v>
                </c:pt>
                <c:pt idx="140">
                  <c:v>6.2823299337822164E-4</c:v>
                </c:pt>
                <c:pt idx="141">
                  <c:v>6.3240531876118894E-4</c:v>
                </c:pt>
                <c:pt idx="142">
                  <c:v>6.4909462029305815E-4</c:v>
                </c:pt>
                <c:pt idx="143">
                  <c:v>6.857514790148424E-4</c:v>
                </c:pt>
                <c:pt idx="144">
                  <c:v>6.5475706188422805E-4</c:v>
                </c:pt>
                <c:pt idx="145">
                  <c:v>7.5161461541739798E-4</c:v>
                </c:pt>
                <c:pt idx="146">
                  <c:v>5.9276822762299936E-4</c:v>
                </c:pt>
                <c:pt idx="147">
                  <c:v>6.732345028659405E-4</c:v>
                </c:pt>
                <c:pt idx="148">
                  <c:v>7.7426438178207762E-4</c:v>
                </c:pt>
                <c:pt idx="149">
                  <c:v>6.690621774829732E-4</c:v>
                </c:pt>
                <c:pt idx="150">
                  <c:v>6.3955787656056146E-4</c:v>
                </c:pt>
                <c:pt idx="151">
                  <c:v>6.6488985210000589E-4</c:v>
                </c:pt>
                <c:pt idx="152">
                  <c:v>6.5863136402555494E-4</c:v>
                </c:pt>
                <c:pt idx="153">
                  <c:v>5.7339671691636546E-4</c:v>
                </c:pt>
                <c:pt idx="154">
                  <c:v>6.8038706066531301E-4</c:v>
                </c:pt>
                <c:pt idx="155">
                  <c:v>6.5147880622618232E-4</c:v>
                </c:pt>
                <c:pt idx="156">
                  <c:v>6.622076429252412E-4</c:v>
                </c:pt>
                <c:pt idx="157">
                  <c:v>7.4923042948427381E-4</c:v>
                </c:pt>
                <c:pt idx="158">
                  <c:v>6.7442659583250258E-4</c:v>
                </c:pt>
                <c:pt idx="159">
                  <c:v>6.1243776157127389E-4</c:v>
                </c:pt>
                <c:pt idx="160">
                  <c:v>6.9141392060601242E-4</c:v>
                </c:pt>
                <c:pt idx="161">
                  <c:v>5.8531764658198632E-4</c:v>
                </c:pt>
                <c:pt idx="162">
                  <c:v>6.9141392060601242E-4</c:v>
                </c:pt>
                <c:pt idx="163">
                  <c:v>7.629394985997378E-4</c:v>
                </c:pt>
                <c:pt idx="164">
                  <c:v>6.3866380683563989E-4</c:v>
                </c:pt>
                <c:pt idx="165">
                  <c:v>6.1839822640408432E-4</c:v>
                </c:pt>
                <c:pt idx="166">
                  <c:v>7.9303984600543058E-4</c:v>
                </c:pt>
                <c:pt idx="167">
                  <c:v>6.884336881896072E-4</c:v>
                </c:pt>
                <c:pt idx="168">
                  <c:v>6.2108043557884901E-4</c:v>
                </c:pt>
                <c:pt idx="169">
                  <c:v>7.2866682581107772E-4</c:v>
                </c:pt>
                <c:pt idx="170">
                  <c:v>6.2316659827033266E-4</c:v>
                </c:pt>
                <c:pt idx="171">
                  <c:v>5.683303218084766E-4</c:v>
                </c:pt>
                <c:pt idx="172">
                  <c:v>7.1257357076248945E-4</c:v>
                </c:pt>
                <c:pt idx="173">
                  <c:v>6.4909462029305815E-4</c:v>
                </c:pt>
                <c:pt idx="174">
                  <c:v>6.5416101540094701E-4</c:v>
                </c:pt>
                <c:pt idx="175">
                  <c:v>7.2896484905271824E-4</c:v>
                </c:pt>
                <c:pt idx="176">
                  <c:v>6.815791536318751E-4</c:v>
                </c:pt>
                <c:pt idx="177">
                  <c:v>5.325675328116138E-4</c:v>
                </c:pt>
                <c:pt idx="178">
                  <c:v>6.8902973467288825E-4</c:v>
                </c:pt>
                <c:pt idx="179">
                  <c:v>7.4416403437638484E-4</c:v>
                </c:pt>
                <c:pt idx="180">
                  <c:v>5.918741578980778E-4</c:v>
                </c:pt>
                <c:pt idx="181">
                  <c:v>6.2286857502869214E-4</c:v>
                </c:pt>
                <c:pt idx="182">
                  <c:v>6.3389543496939155E-4</c:v>
                </c:pt>
                <c:pt idx="183">
                  <c:v>5.5760148510941771E-4</c:v>
                </c:pt>
                <c:pt idx="184">
                  <c:v>7.754564747486397E-4</c:v>
                </c:pt>
                <c:pt idx="185">
                  <c:v>6.526708991927444E-4</c:v>
                </c:pt>
                <c:pt idx="186">
                  <c:v>5.3286555605325432E-4</c:v>
                </c:pt>
                <c:pt idx="187">
                  <c:v>7.4207787168490118E-4</c:v>
                </c:pt>
                <c:pt idx="188">
                  <c:v>6.7114834017445685E-4</c:v>
                </c:pt>
                <c:pt idx="189">
                  <c:v>5.5909160131762032E-4</c:v>
                </c:pt>
                <c:pt idx="190">
                  <c:v>7.0959333834608423E-4</c:v>
                </c:pt>
                <c:pt idx="191">
                  <c:v>6.9648031571390128E-4</c:v>
                </c:pt>
                <c:pt idx="192">
                  <c:v>5.4508450896051581E-4</c:v>
                </c:pt>
                <c:pt idx="193">
                  <c:v>6.8008903742367249E-4</c:v>
                </c:pt>
                <c:pt idx="194">
                  <c:v>6.9469217626405815E-4</c:v>
                </c:pt>
                <c:pt idx="195">
                  <c:v>5.5104497379332624E-4</c:v>
                </c:pt>
                <c:pt idx="196">
                  <c:v>7.4893240624263329E-4</c:v>
                </c:pt>
                <c:pt idx="197">
                  <c:v>6.7114834017445685E-4</c:v>
                </c:pt>
                <c:pt idx="198">
                  <c:v>6.2882903986150268E-4</c:v>
                </c:pt>
                <c:pt idx="199">
                  <c:v>6.6697601479148954E-4</c:v>
                </c:pt>
                <c:pt idx="200">
                  <c:v>6.7502264231578363E-4</c:v>
                </c:pt>
                <c:pt idx="201">
                  <c:v>5.4150823006082955E-4</c:v>
                </c:pt>
                <c:pt idx="202">
                  <c:v>5.6892636829175764E-4</c:v>
                </c:pt>
                <c:pt idx="203">
                  <c:v>8.8423495794743049E-4</c:v>
                </c:pt>
                <c:pt idx="204">
                  <c:v>6.3359741172775103E-4</c:v>
                </c:pt>
                <c:pt idx="205">
                  <c:v>6.5952543375047651E-4</c:v>
                </c:pt>
                <c:pt idx="206">
                  <c:v>7.2956089553599928E-4</c:v>
                </c:pt>
                <c:pt idx="207">
                  <c:v>5.3644183495294069E-4</c:v>
                </c:pt>
                <c:pt idx="208">
                  <c:v>6.1005357563814972E-4</c:v>
                </c:pt>
                <c:pt idx="209">
                  <c:v>6.7979101418203197E-4</c:v>
                </c:pt>
                <c:pt idx="210">
                  <c:v>5.8323148389050267E-4</c:v>
                </c:pt>
                <c:pt idx="211">
                  <c:v>5.3405764901981651E-4</c:v>
                </c:pt>
                <c:pt idx="212">
                  <c:v>7.4028973223505806E-4</c:v>
                </c:pt>
                <c:pt idx="213">
                  <c:v>6.1661008695424119E-4</c:v>
                </c:pt>
                <c:pt idx="214">
                  <c:v>5.5760148510941771E-4</c:v>
                </c:pt>
                <c:pt idx="215">
                  <c:v>7.2509054691139146E-4</c:v>
                </c:pt>
                <c:pt idx="216">
                  <c:v>6.6787008451641111E-4</c:v>
                </c:pt>
                <c:pt idx="217">
                  <c:v>5.9157613465643728E-4</c:v>
                </c:pt>
                <c:pt idx="218">
                  <c:v>7.1436171021233257E-4</c:v>
                </c:pt>
                <c:pt idx="219">
                  <c:v>6.3121322579462685E-4</c:v>
                </c:pt>
                <c:pt idx="220">
                  <c:v>5.2541497501224128E-4</c:v>
                </c:pt>
                <c:pt idx="221">
                  <c:v>7.4028973223505806E-4</c:v>
                </c:pt>
                <c:pt idx="222">
                  <c:v>6.9975857137194702E-4</c:v>
                </c:pt>
                <c:pt idx="223">
                  <c:v>5.8144334444065954E-4</c:v>
                </c:pt>
                <c:pt idx="224">
                  <c:v>6.0498718053026085E-4</c:v>
                </c:pt>
                <c:pt idx="225">
                  <c:v>6.6369775913344381E-4</c:v>
                </c:pt>
                <c:pt idx="226">
                  <c:v>6.3538555117759416E-4</c:v>
                </c:pt>
                <c:pt idx="227">
                  <c:v>6.5654520133407129E-4</c:v>
                </c:pt>
                <c:pt idx="228">
                  <c:v>7.8767542765590119E-4</c:v>
                </c:pt>
                <c:pt idx="229">
                  <c:v>5.5760148510941771E-4</c:v>
                </c:pt>
                <c:pt idx="230">
                  <c:v>6.0617927349682294E-4</c:v>
                </c:pt>
                <c:pt idx="231">
                  <c:v>7.4982647596755485E-4</c:v>
                </c:pt>
                <c:pt idx="232">
                  <c:v>6.0915950591322815E-4</c:v>
                </c:pt>
                <c:pt idx="233">
                  <c:v>6.2614683068673799E-4</c:v>
                </c:pt>
                <c:pt idx="234">
                  <c:v>6.9320206005585555E-4</c:v>
                </c:pt>
                <c:pt idx="235">
                  <c:v>6.0141090163057459E-4</c:v>
                </c:pt>
                <c:pt idx="236">
                  <c:v>6.3866380683563989E-4</c:v>
                </c:pt>
                <c:pt idx="237">
                  <c:v>7.9870228759660049E-4</c:v>
                </c:pt>
                <c:pt idx="238">
                  <c:v>5.0961974320529364E-4</c:v>
                </c:pt>
                <c:pt idx="239">
                  <c:v>6.4074996952712354E-4</c:v>
                </c:pt>
                <c:pt idx="240">
                  <c:v>7.382035695435744E-4</c:v>
                </c:pt>
                <c:pt idx="241">
                  <c:v>6.029010178387772E-4</c:v>
                </c:pt>
                <c:pt idx="242">
                  <c:v>5.8114532119901902E-4</c:v>
                </c:pt>
                <c:pt idx="243">
                  <c:v>6.5863136402555494E-4</c:v>
                </c:pt>
                <c:pt idx="244">
                  <c:v>5.2034857990435242E-4</c:v>
                </c:pt>
                <c:pt idx="245">
                  <c:v>5.3673985819458121E-4</c:v>
                </c:pt>
                <c:pt idx="246">
                  <c:v>7.1763996587037842E-4</c:v>
                </c:pt>
                <c:pt idx="247">
                  <c:v>5.5283311324316937E-4</c:v>
                </c:pt>
                <c:pt idx="248">
                  <c:v>5.7756904229933276E-4</c:v>
                </c:pt>
                <c:pt idx="249">
                  <c:v>7.3134903498584241E-4</c:v>
                </c:pt>
                <c:pt idx="250">
                  <c:v>6.097555523965092E-4</c:v>
                </c:pt>
                <c:pt idx="251">
                  <c:v>5.3405764901981651E-4</c:v>
                </c:pt>
                <c:pt idx="252">
                  <c:v>6.7859892121546988E-4</c:v>
                </c:pt>
                <c:pt idx="253">
                  <c:v>6.3896183007728041E-4</c:v>
                </c:pt>
                <c:pt idx="254">
                  <c:v>5.9992078542237199E-4</c:v>
                </c:pt>
                <c:pt idx="255">
                  <c:v>6.6488985210000589E-4</c:v>
                </c:pt>
                <c:pt idx="256">
                  <c:v>6.0439113404697981E-4</c:v>
                </c:pt>
                <c:pt idx="257">
                  <c:v>6.0349706432205824E-4</c:v>
                </c:pt>
                <c:pt idx="258">
                  <c:v>6.8604950225648292E-4</c:v>
                </c:pt>
                <c:pt idx="259">
                  <c:v>5.3972009061098642E-4</c:v>
                </c:pt>
                <c:pt idx="260">
                  <c:v>6.3985589980220198E-4</c:v>
                </c:pt>
                <c:pt idx="261">
                  <c:v>6.7174438665773789E-4</c:v>
                </c:pt>
                <c:pt idx="262">
                  <c:v>5.7399276339964651E-4</c:v>
                </c:pt>
                <c:pt idx="263">
                  <c:v>6.5088275974290127E-4</c:v>
                </c:pt>
                <c:pt idx="264">
                  <c:v>6.4104799276876406E-4</c:v>
                </c:pt>
                <c:pt idx="265">
                  <c:v>5.9366229734792093E-4</c:v>
                </c:pt>
                <c:pt idx="266">
                  <c:v>5.4448846247723477E-4</c:v>
                </c:pt>
                <c:pt idx="267">
                  <c:v>7.6174740563317571E-4</c:v>
                </c:pt>
                <c:pt idx="268">
                  <c:v>5.6177381049238501E-4</c:v>
                </c:pt>
                <c:pt idx="269">
                  <c:v>6.332993884861105E-4</c:v>
                </c:pt>
                <c:pt idx="270">
                  <c:v>8.1837182154487502E-4</c:v>
                </c:pt>
                <c:pt idx="271">
                  <c:v>7.1495775669561362E-4</c:v>
                </c:pt>
                <c:pt idx="272">
                  <c:v>5.3644183495294069E-4</c:v>
                </c:pt>
                <c:pt idx="273">
                  <c:v>6.9618229247226076E-4</c:v>
                </c:pt>
                <c:pt idx="274">
                  <c:v>6.4790252732649606E-4</c:v>
                </c:pt>
                <c:pt idx="275">
                  <c:v>6.2108043557884901E-4</c:v>
                </c:pt>
                <c:pt idx="276">
                  <c:v>7.2747473284451563E-4</c:v>
                </c:pt>
                <c:pt idx="277">
                  <c:v>7.6442961480794041E-4</c:v>
                </c:pt>
                <c:pt idx="278">
                  <c:v>5.8323148389050267E-4</c:v>
                </c:pt>
                <c:pt idx="279">
                  <c:v>7.4028973223505806E-4</c:v>
                </c:pt>
                <c:pt idx="280">
                  <c:v>7.0333485027163328E-4</c:v>
                </c:pt>
                <c:pt idx="281">
                  <c:v>6.3687566738579676E-4</c:v>
                </c:pt>
                <c:pt idx="282">
                  <c:v>6.2704090041165955E-4</c:v>
                </c:pt>
                <c:pt idx="283">
                  <c:v>6.2465671447853527E-4</c:v>
                </c:pt>
                <c:pt idx="284">
                  <c:v>5.2064660314599294E-4</c:v>
                </c:pt>
                <c:pt idx="285">
                  <c:v>7.0124868758014963E-4</c:v>
                </c:pt>
                <c:pt idx="286">
                  <c:v>6.5445903864258753E-4</c:v>
                </c:pt>
                <c:pt idx="287">
                  <c:v>5.3822997440278381E-4</c:v>
                </c:pt>
                <c:pt idx="288">
                  <c:v>6.3389543496939155E-4</c:v>
                </c:pt>
                <c:pt idx="289">
                  <c:v>6.7353252610758102E-4</c:v>
                </c:pt>
                <c:pt idx="290">
                  <c:v>5.8323148389050267E-4</c:v>
                </c:pt>
                <c:pt idx="291">
                  <c:v>4.8488381414913025E-4</c:v>
                </c:pt>
                <c:pt idx="292">
                  <c:v>7.5846914997512998E-4</c:v>
                </c:pt>
                <c:pt idx="293">
                  <c:v>6.1929229612900588E-4</c:v>
                </c:pt>
                <c:pt idx="294">
                  <c:v>6.401539230438425E-4</c:v>
                </c:pt>
                <c:pt idx="295">
                  <c:v>6.9320206005585555E-4</c:v>
                </c:pt>
                <c:pt idx="296">
                  <c:v>6.0915950591322815E-4</c:v>
                </c:pt>
                <c:pt idx="297">
                  <c:v>7.975101946300384E-4</c:v>
                </c:pt>
                <c:pt idx="298">
                  <c:v>6.6399578237508433E-4</c:v>
                </c:pt>
                <c:pt idx="299">
                  <c:v>6.0111287838893407E-4</c:v>
                </c:pt>
                <c:pt idx="300">
                  <c:v>7.2091822152842416E-4</c:v>
                </c:pt>
                <c:pt idx="301">
                  <c:v>6.3627962090251572E-4</c:v>
                </c:pt>
                <c:pt idx="302">
                  <c:v>5.5730346186777719E-4</c:v>
                </c:pt>
                <c:pt idx="303">
                  <c:v>6.9230799033093398E-4</c:v>
                </c:pt>
                <c:pt idx="304">
                  <c:v>5.9604648328104521E-4</c:v>
                </c:pt>
                <c:pt idx="305">
                  <c:v>6.0588125025518242E-4</c:v>
                </c:pt>
                <c:pt idx="306">
                  <c:v>7.3164705822748293E-4</c:v>
                </c:pt>
                <c:pt idx="307">
                  <c:v>6.5565113160914962E-4</c:v>
                </c:pt>
                <c:pt idx="308">
                  <c:v>5.6385997318386867E-4</c:v>
                </c:pt>
                <c:pt idx="309">
                  <c:v>8.1419949616190772E-4</c:v>
                </c:pt>
                <c:pt idx="310">
                  <c:v>6.4939264353469867E-4</c:v>
                </c:pt>
                <c:pt idx="311">
                  <c:v>6.401539230438425E-4</c:v>
                </c:pt>
                <c:pt idx="312">
                  <c:v>6.9826845516374441E-4</c:v>
                </c:pt>
                <c:pt idx="313">
                  <c:v>5.5432322945137198E-4</c:v>
                </c:pt>
                <c:pt idx="314">
                  <c:v>6.2376264475361371E-4</c:v>
                </c:pt>
                <c:pt idx="315">
                  <c:v>7.4952845272591433E-4</c:v>
                </c:pt>
                <c:pt idx="316">
                  <c:v>5.9634450652268573E-4</c:v>
                </c:pt>
                <c:pt idx="317">
                  <c:v>6.2197450530377058E-4</c:v>
                </c:pt>
                <c:pt idx="318">
                  <c:v>7.0273880378835224E-4</c:v>
                </c:pt>
                <c:pt idx="319">
                  <c:v>5.2630904473716285E-4</c:v>
                </c:pt>
                <c:pt idx="320">
                  <c:v>6.1452392426275754E-4</c:v>
                </c:pt>
                <c:pt idx="321">
                  <c:v>7.1525577993725414E-4</c:v>
                </c:pt>
                <c:pt idx="322">
                  <c:v>5.3167346308669223E-4</c:v>
                </c:pt>
                <c:pt idx="323">
                  <c:v>7.0691112917131954E-4</c:v>
                </c:pt>
                <c:pt idx="324">
                  <c:v>7.1555380317889466E-4</c:v>
                </c:pt>
                <c:pt idx="325">
                  <c:v>5.9038404168987519E-4</c:v>
                </c:pt>
                <c:pt idx="326">
                  <c:v>6.4253810897696667E-4</c:v>
                </c:pt>
                <c:pt idx="327">
                  <c:v>6.5624717809243077E-4</c:v>
                </c:pt>
                <c:pt idx="328">
                  <c:v>5.2362683556239815E-4</c:v>
                </c:pt>
                <c:pt idx="329">
                  <c:v>6.1064962212143076E-4</c:v>
                </c:pt>
                <c:pt idx="330">
                  <c:v>6.3776973711071833E-4</c:v>
                </c:pt>
                <c:pt idx="331">
                  <c:v>5.6117776400910397E-4</c:v>
                </c:pt>
                <c:pt idx="332">
                  <c:v>7.2270636097826729E-4</c:v>
                </c:pt>
                <c:pt idx="333">
                  <c:v>6.4581636463501241E-4</c:v>
                </c:pt>
                <c:pt idx="334">
                  <c:v>5.7160857746652233E-4</c:v>
                </c:pt>
                <c:pt idx="335">
                  <c:v>7.7277426557387501E-4</c:v>
                </c:pt>
                <c:pt idx="336">
                  <c:v>6.9767240868046337E-4</c:v>
                </c:pt>
                <c:pt idx="337">
                  <c:v>5.7846311202425433E-4</c:v>
                </c:pt>
                <c:pt idx="338">
                  <c:v>6.5714124781735233E-4</c:v>
                </c:pt>
                <c:pt idx="339">
                  <c:v>6.2137845882048954E-4</c:v>
                </c:pt>
                <c:pt idx="340">
                  <c:v>5.7280067043308442E-4</c:v>
                </c:pt>
                <c:pt idx="341">
                  <c:v>7.4803833651771172E-4</c:v>
                </c:pt>
                <c:pt idx="342">
                  <c:v>7.1018938482936527E-4</c:v>
                </c:pt>
                <c:pt idx="343">
                  <c:v>6.5714124781735233E-4</c:v>
                </c:pt>
                <c:pt idx="344">
                  <c:v>6.8992380439780981E-4</c:v>
                </c:pt>
                <c:pt idx="345">
                  <c:v>6.9737438543882285E-4</c:v>
                </c:pt>
                <c:pt idx="346">
                  <c:v>5.325675328116138E-4</c:v>
                </c:pt>
                <c:pt idx="347">
                  <c:v>7.4923042948427381E-4</c:v>
                </c:pt>
                <c:pt idx="348">
                  <c:v>6.911158973643719E-4</c:v>
                </c:pt>
                <c:pt idx="349">
                  <c:v>5.9545043679776416E-4</c:v>
                </c:pt>
                <c:pt idx="350">
                  <c:v>7.3581938361045023E-4</c:v>
                </c:pt>
                <c:pt idx="351">
                  <c:v>6.2197450530377058E-4</c:v>
                </c:pt>
                <c:pt idx="352">
                  <c:v>5.2720311446208441E-4</c:v>
                </c:pt>
                <c:pt idx="353">
                  <c:v>7.6830391694926719E-4</c:v>
                </c:pt>
                <c:pt idx="354">
                  <c:v>6.4939264353469867E-4</c:v>
                </c:pt>
                <c:pt idx="355">
                  <c:v>5.8829787899839154E-4</c:v>
                </c:pt>
                <c:pt idx="356">
                  <c:v>7.1913008207858103E-4</c:v>
                </c:pt>
                <c:pt idx="357">
                  <c:v>6.8992380439780981E-4</c:v>
                </c:pt>
                <c:pt idx="358">
                  <c:v>5.6684020560027399E-4</c:v>
                </c:pt>
                <c:pt idx="359">
                  <c:v>6.5833334078391442E-4</c:v>
                </c:pt>
                <c:pt idx="360">
                  <c:v>7.0184473406343067E-4</c:v>
                </c:pt>
                <c:pt idx="361">
                  <c:v>5.6862834505011712E-4</c:v>
                </c:pt>
                <c:pt idx="362">
                  <c:v>7.1376566372905153E-4</c:v>
                </c:pt>
                <c:pt idx="363">
                  <c:v>7.3105101174420189E-4</c:v>
                </c:pt>
                <c:pt idx="364">
                  <c:v>6.2465671447853527E-4</c:v>
                </c:pt>
                <c:pt idx="365">
                  <c:v>6.8992380439780981E-4</c:v>
                </c:pt>
                <c:pt idx="366">
                  <c:v>8.0823903132909718E-4</c:v>
                </c:pt>
                <c:pt idx="367">
                  <c:v>5.2124264962927398E-4</c:v>
                </c:pt>
                <c:pt idx="368">
                  <c:v>6.0915950591322815E-4</c:v>
                </c:pt>
                <c:pt idx="369">
                  <c:v>7.1763996587037842E-4</c:v>
                </c:pt>
                <c:pt idx="370">
                  <c:v>5.8293346064886215E-4</c:v>
                </c:pt>
                <c:pt idx="371">
                  <c:v>6.8902973467288825E-4</c:v>
                </c:pt>
                <c:pt idx="372">
                  <c:v>7.5310473162560059E-4</c:v>
                </c:pt>
                <c:pt idx="373">
                  <c:v>6.0588125025518242E-4</c:v>
                </c:pt>
                <c:pt idx="374">
                  <c:v>6.4790252732649606E-4</c:v>
                </c:pt>
                <c:pt idx="375">
                  <c:v>7.1227554752084892E-4</c:v>
                </c:pt>
                <c:pt idx="376">
                  <c:v>5.5760148510941771E-4</c:v>
                </c:pt>
                <c:pt idx="377">
                  <c:v>6.6459182885836537E-4</c:v>
                </c:pt>
                <c:pt idx="378">
                  <c:v>7.5072054569247642E-4</c:v>
                </c:pt>
                <c:pt idx="379">
                  <c:v>7.8976159034738484E-4</c:v>
                </c:pt>
                <c:pt idx="380">
                  <c:v>6.2376264475361371E-4</c:v>
                </c:pt>
                <c:pt idx="381">
                  <c:v>7.2717670960287511E-4</c:v>
                </c:pt>
                <c:pt idx="382">
                  <c:v>6.1750415667916276E-4</c:v>
                </c:pt>
                <c:pt idx="383">
                  <c:v>6.3747171386907781E-4</c:v>
                </c:pt>
                <c:pt idx="384">
                  <c:v>6.7681078176562675E-4</c:v>
                </c:pt>
                <c:pt idx="385">
                  <c:v>5.2183869611255502E-4</c:v>
                </c:pt>
                <c:pt idx="386">
                  <c:v>5.9455636707284249E-4</c:v>
                </c:pt>
                <c:pt idx="387">
                  <c:v>7.4714426679279005E-4</c:v>
                </c:pt>
                <c:pt idx="388">
                  <c:v>7.3194508146912345E-4</c:v>
                </c:pt>
                <c:pt idx="389">
                  <c:v>5.9664252976432625E-4</c:v>
                </c:pt>
                <c:pt idx="390">
                  <c:v>6.5982345699211703E-4</c:v>
                </c:pt>
                <c:pt idx="391">
                  <c:v>6.9707636219718233E-4</c:v>
                </c:pt>
                <c:pt idx="392">
                  <c:v>5.5789950835105824E-4</c:v>
                </c:pt>
                <c:pt idx="393">
                  <c:v>7.2121624477006468E-4</c:v>
                </c:pt>
                <c:pt idx="394">
                  <c:v>5.987286924558099E-4</c:v>
                </c:pt>
                <c:pt idx="395">
                  <c:v>5.6922439153339816E-4</c:v>
                </c:pt>
                <c:pt idx="396">
                  <c:v>7.3015694201928032E-4</c:v>
                </c:pt>
                <c:pt idx="397">
                  <c:v>6.5296892243438492E-4</c:v>
                </c:pt>
                <c:pt idx="398">
                  <c:v>6.0260299459713668E-4</c:v>
                </c:pt>
                <c:pt idx="399">
                  <c:v>6.5684322457571181E-4</c:v>
                </c:pt>
                <c:pt idx="400">
                  <c:v>6.6310171265016277E-4</c:v>
                </c:pt>
                <c:pt idx="401">
                  <c:v>5.2779916094536545E-4</c:v>
                </c:pt>
                <c:pt idx="402">
                  <c:v>6.580353175422739E-4</c:v>
                </c:pt>
                <c:pt idx="403">
                  <c:v>7.5966124294169206E-4</c:v>
                </c:pt>
                <c:pt idx="404">
                  <c:v>6.5237287595110388E-4</c:v>
                </c:pt>
                <c:pt idx="405">
                  <c:v>6.8873171143124772E-4</c:v>
                </c:pt>
                <c:pt idx="406">
                  <c:v>8.4251170411775737E-4</c:v>
                </c:pt>
                <c:pt idx="407">
                  <c:v>5.8948997196495362E-4</c:v>
                </c:pt>
                <c:pt idx="408">
                  <c:v>6.0737136646338502E-4</c:v>
                </c:pt>
                <c:pt idx="409">
                  <c:v>7.3194508146912345E-4</c:v>
                </c:pt>
                <c:pt idx="410">
                  <c:v>6.4909462029305815E-4</c:v>
                </c:pt>
                <c:pt idx="411">
                  <c:v>5.7429078664128703E-4</c:v>
                </c:pt>
                <c:pt idx="412">
                  <c:v>7.7098612612403188E-4</c:v>
                </c:pt>
                <c:pt idx="413">
                  <c:v>5.7786706554097329E-4</c:v>
                </c:pt>
                <c:pt idx="414">
                  <c:v>5.3465369550309756E-4</c:v>
                </c:pt>
                <c:pt idx="415">
                  <c:v>6.8008903742367249E-4</c:v>
                </c:pt>
                <c:pt idx="416">
                  <c:v>5.6117776400910397E-4</c:v>
                </c:pt>
                <c:pt idx="417">
                  <c:v>5.9932473893909094E-4</c:v>
                </c:pt>
                <c:pt idx="418">
                  <c:v>7.1674589614545675E-4</c:v>
                </c:pt>
                <c:pt idx="419">
                  <c:v>6.0081485514729355E-4</c:v>
                </c:pt>
                <c:pt idx="420">
                  <c:v>5.7995322823245694E-4</c:v>
                </c:pt>
                <c:pt idx="421">
                  <c:v>6.5416101540094701E-4</c:v>
                </c:pt>
                <c:pt idx="422">
                  <c:v>5.9306625086463988E-4</c:v>
                </c:pt>
                <c:pt idx="423">
                  <c:v>5.7369474015800598E-4</c:v>
                </c:pt>
                <c:pt idx="424">
                  <c:v>5.7160857746652233E-4</c:v>
                </c:pt>
                <c:pt idx="425">
                  <c:v>5.6147578725074449E-4</c:v>
                </c:pt>
                <c:pt idx="426">
                  <c:v>5.6624415911699295E-4</c:v>
                </c:pt>
                <c:pt idx="427">
                  <c:v>6.1362985453783598E-4</c:v>
                </c:pt>
                <c:pt idx="428">
                  <c:v>6.139278777794765E-4</c:v>
                </c:pt>
                <c:pt idx="429">
                  <c:v>6.5475706188422805E-4</c:v>
                </c:pt>
                <c:pt idx="430">
                  <c:v>6.5505508512586858E-4</c:v>
                </c:pt>
                <c:pt idx="431">
                  <c:v>7.6383356832465936E-4</c:v>
                </c:pt>
                <c:pt idx="432">
                  <c:v>5.3405764901981651E-4</c:v>
                </c:pt>
                <c:pt idx="433">
                  <c:v>7.0750717565460058E-4</c:v>
                </c:pt>
                <c:pt idx="434">
                  <c:v>6.6965822396625424E-4</c:v>
                </c:pt>
                <c:pt idx="435">
                  <c:v>5.4985288082676415E-4</c:v>
                </c:pt>
                <c:pt idx="436">
                  <c:v>7.2419647718646989E-4</c:v>
                </c:pt>
                <c:pt idx="437">
                  <c:v>6.4492229491009084E-4</c:v>
                </c:pt>
                <c:pt idx="438">
                  <c:v>5.8710578603182945E-4</c:v>
                </c:pt>
                <c:pt idx="439">
                  <c:v>6.8873171143124772E-4</c:v>
                </c:pt>
                <c:pt idx="440">
                  <c:v>6.2555078420345684E-4</c:v>
                </c:pt>
                <c:pt idx="441">
                  <c:v>4.5686962943492111E-4</c:v>
                </c:pt>
                <c:pt idx="442">
                  <c:v>7.1525577993725414E-4</c:v>
                </c:pt>
                <c:pt idx="443">
                  <c:v>7.6949600991582927E-4</c:v>
                </c:pt>
                <c:pt idx="444">
                  <c:v>5.6803229856683608E-4</c:v>
                </c:pt>
                <c:pt idx="445">
                  <c:v>7.0691112917131954E-4</c:v>
                </c:pt>
                <c:pt idx="446">
                  <c:v>6.318092722779079E-4</c:v>
                </c:pt>
                <c:pt idx="447">
                  <c:v>4.9889090650623476E-4</c:v>
                </c:pt>
                <c:pt idx="448">
                  <c:v>6.5386299215930649E-4</c:v>
                </c:pt>
                <c:pt idx="449">
                  <c:v>7.3969368575177701E-4</c:v>
                </c:pt>
                <c:pt idx="450">
                  <c:v>6.0111287838893407E-4</c:v>
                </c:pt>
                <c:pt idx="451">
                  <c:v>6.9797043192210389E-4</c:v>
                </c:pt>
                <c:pt idx="452">
                  <c:v>6.553531083675091E-4</c:v>
                </c:pt>
                <c:pt idx="453">
                  <c:v>5.7816508878261381E-4</c:v>
                </c:pt>
                <c:pt idx="454">
                  <c:v>6.3389543496939155E-4</c:v>
                </c:pt>
                <c:pt idx="455">
                  <c:v>6.8753961846468564E-4</c:v>
                </c:pt>
                <c:pt idx="456">
                  <c:v>6.0945752915486867E-4</c:v>
                </c:pt>
                <c:pt idx="457">
                  <c:v>6.1780217992080328E-4</c:v>
                </c:pt>
                <c:pt idx="458">
                  <c:v>6.8545345577320188E-4</c:v>
                </c:pt>
                <c:pt idx="459">
                  <c:v>5.7429078664128703E-4</c:v>
                </c:pt>
                <c:pt idx="460">
                  <c:v>6.8217520011515614E-4</c:v>
                </c:pt>
                <c:pt idx="461">
                  <c:v>7.8827147413918224E-4</c:v>
                </c:pt>
                <c:pt idx="462">
                  <c:v>5.683303218084766E-4</c:v>
                </c:pt>
                <c:pt idx="463">
                  <c:v>7.0512298972147641E-4</c:v>
                </c:pt>
                <c:pt idx="464">
                  <c:v>6.6339973589180329E-4</c:v>
                </c:pt>
                <c:pt idx="465">
                  <c:v>6.0409311080533929E-4</c:v>
                </c:pt>
                <c:pt idx="466">
                  <c:v>5.8144334444065954E-4</c:v>
                </c:pt>
                <c:pt idx="467">
                  <c:v>5.0544741782232634E-4</c:v>
                </c:pt>
                <c:pt idx="468">
                  <c:v>6.9439415302241763E-4</c:v>
                </c:pt>
                <c:pt idx="469">
                  <c:v>6.6280368940852224E-4</c:v>
                </c:pt>
                <c:pt idx="470">
                  <c:v>7.5131659217575746E-4</c:v>
                </c:pt>
                <c:pt idx="471">
                  <c:v>5.352497419863786E-4</c:v>
                </c:pt>
                <c:pt idx="472">
                  <c:v>7.3879961602685545E-4</c:v>
                </c:pt>
                <c:pt idx="473">
                  <c:v>7.0452694323819536E-4</c:v>
                </c:pt>
                <c:pt idx="474">
                  <c:v>5.9157613465643728E-4</c:v>
                </c:pt>
                <c:pt idx="475">
                  <c:v>6.8813566494796668E-4</c:v>
                </c:pt>
                <c:pt idx="476">
                  <c:v>7.1525577993725414E-4</c:v>
                </c:pt>
                <c:pt idx="477">
                  <c:v>6.5088275974290127E-4</c:v>
                </c:pt>
                <c:pt idx="478">
                  <c:v>6.4462427166845032E-4</c:v>
                </c:pt>
                <c:pt idx="479">
                  <c:v>6.9707636219718233E-4</c:v>
                </c:pt>
                <c:pt idx="480">
                  <c:v>5.5909160131762032E-4</c:v>
                </c:pt>
                <c:pt idx="481">
                  <c:v>8.0704693836253509E-4</c:v>
                </c:pt>
                <c:pt idx="482">
                  <c:v>7.3879961602685545E-4</c:v>
                </c:pt>
                <c:pt idx="483">
                  <c:v>5.9396032058956145E-4</c:v>
                </c:pt>
                <c:pt idx="484">
                  <c:v>7.2598461663631302E-4</c:v>
                </c:pt>
                <c:pt idx="485">
                  <c:v>6.6250566616688172E-4</c:v>
                </c:pt>
                <c:pt idx="486">
                  <c:v>5.6445601966714971E-4</c:v>
                </c:pt>
                <c:pt idx="487">
                  <c:v>7.4833635975935224E-4</c:v>
                </c:pt>
                <c:pt idx="488">
                  <c:v>6.8098310714859406E-4</c:v>
                </c:pt>
                <c:pt idx="489">
                  <c:v>5.933642741062804E-4</c:v>
                </c:pt>
                <c:pt idx="490">
                  <c:v>7.2658066311959407E-4</c:v>
                </c:pt>
                <c:pt idx="491">
                  <c:v>6.0826543618830659E-4</c:v>
                </c:pt>
                <c:pt idx="492">
                  <c:v>6.484985738097771E-4</c:v>
                </c:pt>
                <c:pt idx="493">
                  <c:v>6.8932775791452877E-4</c:v>
                </c:pt>
                <c:pt idx="494">
                  <c:v>6.4641241111829345E-4</c:v>
                </c:pt>
                <c:pt idx="495">
                  <c:v>6.3270334200282946E-4</c:v>
                </c:pt>
                <c:pt idx="496">
                  <c:v>6.663799683082085E-4</c:v>
                </c:pt>
                <c:pt idx="497">
                  <c:v>6.1959031937064641E-4</c:v>
                </c:pt>
                <c:pt idx="498">
                  <c:v>7.7068810288239136E-4</c:v>
                </c:pt>
                <c:pt idx="499">
                  <c:v>7.450581041013064E-4</c:v>
                </c:pt>
                <c:pt idx="500">
                  <c:v>6.2942508634478372E-4</c:v>
                </c:pt>
                <c:pt idx="501">
                  <c:v>6.0230497135549616E-4</c:v>
                </c:pt>
                <c:pt idx="502">
                  <c:v>6.7293647962429998E-4</c:v>
                </c:pt>
                <c:pt idx="503">
                  <c:v>6.2078241233720849E-4</c:v>
                </c:pt>
                <c:pt idx="504">
                  <c:v>6.2733892365330007E-4</c:v>
                </c:pt>
                <c:pt idx="505">
                  <c:v>7.5399880135052215E-4</c:v>
                </c:pt>
                <c:pt idx="506">
                  <c:v>6.0915950591322815E-4</c:v>
                </c:pt>
                <c:pt idx="507">
                  <c:v>6.029010178387772E-4</c:v>
                </c:pt>
                <c:pt idx="508">
                  <c:v>7.1674589614545675E-4</c:v>
                </c:pt>
                <c:pt idx="509">
                  <c:v>7.0840124537952214E-4</c:v>
                </c:pt>
                <c:pt idx="510">
                  <c:v>5.8799985575675102E-4</c:v>
                </c:pt>
                <c:pt idx="511">
                  <c:v>7.2300438421990781E-4</c:v>
                </c:pt>
                <c:pt idx="512">
                  <c:v>6.0379508756369877E-4</c:v>
                </c:pt>
                <c:pt idx="513">
                  <c:v>6.2406066799525423E-4</c:v>
                </c:pt>
                <c:pt idx="514">
                  <c:v>7.4207787168490118E-4</c:v>
                </c:pt>
                <c:pt idx="515">
                  <c:v>6.0319904108041772E-4</c:v>
                </c:pt>
                <c:pt idx="516">
                  <c:v>6.0617927349682294E-4</c:v>
                </c:pt>
                <c:pt idx="517">
                  <c:v>6.9677833895554181E-4</c:v>
                </c:pt>
                <c:pt idx="518">
                  <c:v>7.0631508268803849E-4</c:v>
                </c:pt>
                <c:pt idx="519">
                  <c:v>5.2809718418700597E-4</c:v>
                </c:pt>
                <c:pt idx="520">
                  <c:v>6.8068508390695353E-4</c:v>
                </c:pt>
                <c:pt idx="521">
                  <c:v>6.2882903986150268E-4</c:v>
                </c:pt>
                <c:pt idx="522">
                  <c:v>5.8412555361542424E-4</c:v>
                </c:pt>
                <c:pt idx="523">
                  <c:v>7.2062019828678364E-4</c:v>
                </c:pt>
                <c:pt idx="524">
                  <c:v>6.8664554873976397E-4</c:v>
                </c:pt>
                <c:pt idx="525">
                  <c:v>6.3896183007728041E-4</c:v>
                </c:pt>
                <c:pt idx="526">
                  <c:v>6.8962578115616929E-4</c:v>
                </c:pt>
                <c:pt idx="527">
                  <c:v>6.3210729551954842E-4</c:v>
                </c:pt>
                <c:pt idx="528">
                  <c:v>4.9054625574030016E-4</c:v>
                </c:pt>
                <c:pt idx="529">
                  <c:v>6.6012148023375755E-4</c:v>
                </c:pt>
                <c:pt idx="530">
                  <c:v>6.4641241111829345E-4</c:v>
                </c:pt>
                <c:pt idx="531">
                  <c:v>6.332993884861105E-4</c:v>
                </c:pt>
                <c:pt idx="532">
                  <c:v>6.4879659705141762E-4</c:v>
                </c:pt>
                <c:pt idx="533">
                  <c:v>5.7071450774160077E-4</c:v>
                </c:pt>
                <c:pt idx="534">
                  <c:v>5.8114532119901902E-4</c:v>
                </c:pt>
                <c:pt idx="535">
                  <c:v>7.1138147779592736E-4</c:v>
                </c:pt>
                <c:pt idx="536">
                  <c:v>6.4969066677633919E-4</c:v>
                </c:pt>
                <c:pt idx="537">
                  <c:v>6.0170892487221512E-4</c:v>
                </c:pt>
                <c:pt idx="538">
                  <c:v>7.1913008207858103E-4</c:v>
                </c:pt>
                <c:pt idx="539">
                  <c:v>6.5684322457571181E-4</c:v>
                </c:pt>
                <c:pt idx="540">
                  <c:v>6.055832270135419E-4</c:v>
                </c:pt>
                <c:pt idx="541">
                  <c:v>6.884336881896072E-4</c:v>
                </c:pt>
                <c:pt idx="542">
                  <c:v>7.3730949981865284E-4</c:v>
                </c:pt>
                <c:pt idx="543">
                  <c:v>6.3896183007728041E-4</c:v>
                </c:pt>
                <c:pt idx="544">
                  <c:v>6.0230497135549616E-4</c:v>
                </c:pt>
                <c:pt idx="545">
                  <c:v>7.1167950103756788E-4</c:v>
                </c:pt>
                <c:pt idx="546">
                  <c:v>5.6147578725074449E-4</c:v>
                </c:pt>
                <c:pt idx="547">
                  <c:v>7.1376566372905153E-4</c:v>
                </c:pt>
                <c:pt idx="548">
                  <c:v>7.1913008207858103E-4</c:v>
                </c:pt>
                <c:pt idx="549">
                  <c:v>5.5015090406840468E-4</c:v>
                </c:pt>
                <c:pt idx="550">
                  <c:v>7.9512600869691423E-4</c:v>
                </c:pt>
                <c:pt idx="551">
                  <c:v>7.8529124172277702E-4</c:v>
                </c:pt>
                <c:pt idx="552">
                  <c:v>5.6147578725074449E-4</c:v>
                </c:pt>
                <c:pt idx="553">
                  <c:v>5.8233741416558111E-4</c:v>
                </c:pt>
                <c:pt idx="554">
                  <c:v>7.5697903376692737E-4</c:v>
                </c:pt>
                <c:pt idx="555">
                  <c:v>7.6353554508301884E-4</c:v>
                </c:pt>
                <c:pt idx="556">
                  <c:v>5.9992078542237199E-4</c:v>
                </c:pt>
                <c:pt idx="557">
                  <c:v>7.8409914875621494E-4</c:v>
                </c:pt>
                <c:pt idx="558">
                  <c:v>6.0409311080533929E-4</c:v>
                </c:pt>
                <c:pt idx="559">
                  <c:v>6.3270334200282946E-4</c:v>
                </c:pt>
                <c:pt idx="560">
                  <c:v>7.5250868514231955E-4</c:v>
                </c:pt>
                <c:pt idx="561">
                  <c:v>5.9902671569745042E-4</c:v>
                </c:pt>
                <c:pt idx="562">
                  <c:v>6.276369468949406E-4</c:v>
                </c:pt>
                <c:pt idx="563">
                  <c:v>7.1406368697069205E-4</c:v>
                </c:pt>
                <c:pt idx="564">
                  <c:v>6.1452392426275754E-4</c:v>
                </c:pt>
                <c:pt idx="565">
                  <c:v>6.2048438909556797E-4</c:v>
                </c:pt>
                <c:pt idx="566">
                  <c:v>6.6518787534164642E-4</c:v>
                </c:pt>
                <c:pt idx="567">
                  <c:v>6.6101554995867911E-4</c:v>
                </c:pt>
                <c:pt idx="568">
                  <c:v>6.1303380805455493E-4</c:v>
                </c:pt>
                <c:pt idx="569">
                  <c:v>6.4820055056813658E-4</c:v>
                </c:pt>
                <c:pt idx="570">
                  <c:v>7.2002415180350259E-4</c:v>
                </c:pt>
                <c:pt idx="571">
                  <c:v>5.2869323067028702E-4</c:v>
                </c:pt>
                <c:pt idx="572">
                  <c:v>6.5922741050883599E-4</c:v>
                </c:pt>
                <c:pt idx="573">
                  <c:v>6.774068282489078E-4</c:v>
                </c:pt>
                <c:pt idx="574">
                  <c:v>5.1349404534662042E-4</c:v>
                </c:pt>
                <c:pt idx="575">
                  <c:v>6.0915950591322815E-4</c:v>
                </c:pt>
                <c:pt idx="576">
                  <c:v>6.291270631031432E-4</c:v>
                </c:pt>
                <c:pt idx="577">
                  <c:v>5.2094462638763346E-4</c:v>
                </c:pt>
                <c:pt idx="578">
                  <c:v>6.5147880622618232E-4</c:v>
                </c:pt>
                <c:pt idx="579">
                  <c:v>6.1869624964572484E-4</c:v>
                </c:pt>
                <c:pt idx="580">
                  <c:v>5.477667181352805E-4</c:v>
                </c:pt>
                <c:pt idx="581">
                  <c:v>5.7965520499081641E-4</c:v>
                </c:pt>
                <c:pt idx="582">
                  <c:v>7.5250868514231955E-4</c:v>
                </c:pt>
                <c:pt idx="583">
                  <c:v>7.3462729064388815E-4</c:v>
                </c:pt>
                <c:pt idx="584">
                  <c:v>5.6922439153339816E-4</c:v>
                </c:pt>
                <c:pt idx="585">
                  <c:v>7.9959635732152205E-4</c:v>
                </c:pt>
                <c:pt idx="586">
                  <c:v>6.5684322457571181E-4</c:v>
                </c:pt>
                <c:pt idx="587">
                  <c:v>5.6385997318386867E-4</c:v>
                </c:pt>
                <c:pt idx="588">
                  <c:v>7.0303682702999276E-4</c:v>
                </c:pt>
                <c:pt idx="589">
                  <c:v>6.6041950347539807E-4</c:v>
                </c:pt>
                <c:pt idx="590">
                  <c:v>5.8531764658198632E-4</c:v>
                </c:pt>
                <c:pt idx="591">
                  <c:v>7.1704391938709727E-4</c:v>
                </c:pt>
                <c:pt idx="592">
                  <c:v>6.359815976608752E-4</c:v>
                </c:pt>
                <c:pt idx="593">
                  <c:v>4.8607590711569233E-4</c:v>
                </c:pt>
                <c:pt idx="594">
                  <c:v>7.7247624233223449E-4</c:v>
                </c:pt>
                <c:pt idx="595">
                  <c:v>7.1436171021233257E-4</c:v>
                </c:pt>
                <c:pt idx="596">
                  <c:v>5.1617625452138511E-4</c:v>
                </c:pt>
                <c:pt idx="597">
                  <c:v>7.1793798911201894E-4</c:v>
                </c:pt>
                <c:pt idx="598">
                  <c:v>6.8306926984007771E-4</c:v>
                </c:pt>
                <c:pt idx="599">
                  <c:v>5.8621171630690789E-4</c:v>
                </c:pt>
                <c:pt idx="600">
                  <c:v>6.2942508634478372E-4</c:v>
                </c:pt>
                <c:pt idx="601">
                  <c:v>7.1525577993725414E-4</c:v>
                </c:pt>
                <c:pt idx="602">
                  <c:v>6.0111287838893407E-4</c:v>
                </c:pt>
                <c:pt idx="603">
                  <c:v>6.3538555117759416E-4</c:v>
                </c:pt>
                <c:pt idx="604">
                  <c:v>7.2240833773662676E-4</c:v>
                </c:pt>
                <c:pt idx="605">
                  <c:v>5.2630904473716285E-4</c:v>
                </c:pt>
                <c:pt idx="606">
                  <c:v>7.0720915241296006E-4</c:v>
                </c:pt>
                <c:pt idx="607">
                  <c:v>6.9141392060601242E-4</c:v>
                </c:pt>
                <c:pt idx="608">
                  <c:v>5.1379206858826094E-4</c:v>
                </c:pt>
                <c:pt idx="609">
                  <c:v>6.0439113404697981E-4</c:v>
                </c:pt>
                <c:pt idx="610">
                  <c:v>6.3657764414415624E-4</c:v>
                </c:pt>
                <c:pt idx="611">
                  <c:v>5.5342915972645041E-4</c:v>
                </c:pt>
                <c:pt idx="612">
                  <c:v>6.2078241233720849E-4</c:v>
                </c:pt>
                <c:pt idx="613">
                  <c:v>7.9244379952214954E-4</c:v>
                </c:pt>
                <c:pt idx="614">
                  <c:v>5.9485439031448301E-4</c:v>
                </c:pt>
                <c:pt idx="615">
                  <c:v>6.5445903864258753E-4</c:v>
                </c:pt>
                <c:pt idx="616">
                  <c:v>6.9975857137194702E-4</c:v>
                </c:pt>
                <c:pt idx="617">
                  <c:v>5.4597857868543737E-4</c:v>
                </c:pt>
                <c:pt idx="618">
                  <c:v>6.580353175422739E-4</c:v>
                </c:pt>
                <c:pt idx="619">
                  <c:v>7.2091822152842416E-4</c:v>
                </c:pt>
                <c:pt idx="620">
                  <c:v>6.2108043557884901E-4</c:v>
                </c:pt>
                <c:pt idx="621">
                  <c:v>6.6131357320031964E-4</c:v>
                </c:pt>
                <c:pt idx="622">
                  <c:v>6.6012148023375755E-4</c:v>
                </c:pt>
                <c:pt idx="623">
                  <c:v>5.4270032302739164E-4</c:v>
                </c:pt>
                <c:pt idx="624">
                  <c:v>6.6041950347539807E-4</c:v>
                </c:pt>
                <c:pt idx="625">
                  <c:v>8.0376868270448936E-4</c:v>
                </c:pt>
                <c:pt idx="626">
                  <c:v>6.222725285454111E-4</c:v>
                </c:pt>
                <c:pt idx="627">
                  <c:v>6.5684322457571181E-4</c:v>
                </c:pt>
                <c:pt idx="628">
                  <c:v>6.7889694445711041E-4</c:v>
                </c:pt>
                <c:pt idx="629">
                  <c:v>6.6041950347539807E-4</c:v>
                </c:pt>
                <c:pt idx="630">
                  <c:v>5.4031613709426747E-4</c:v>
                </c:pt>
                <c:pt idx="631">
                  <c:v>6.9648031571390128E-4</c:v>
                </c:pt>
                <c:pt idx="632">
                  <c:v>6.318092722779079E-4</c:v>
                </c:pt>
                <c:pt idx="633">
                  <c:v>6.359815976608752E-4</c:v>
                </c:pt>
                <c:pt idx="634">
                  <c:v>7.7217821909059397E-4</c:v>
                </c:pt>
                <c:pt idx="635">
                  <c:v>6.6339973589180329E-4</c:v>
                </c:pt>
                <c:pt idx="636">
                  <c:v>6.2286857502869214E-4</c:v>
                </c:pt>
                <c:pt idx="637">
                  <c:v>7.2836880256943719E-4</c:v>
                </c:pt>
                <c:pt idx="638">
                  <c:v>6.8128113039023458E-4</c:v>
                </c:pt>
                <c:pt idx="639">
                  <c:v>6.0200694811385564E-4</c:v>
                </c:pt>
                <c:pt idx="640">
                  <c:v>6.7859892121546988E-4</c:v>
                </c:pt>
                <c:pt idx="641">
                  <c:v>7.0393089675491432E-4</c:v>
                </c:pt>
                <c:pt idx="642">
                  <c:v>4.3243172362039824E-4</c:v>
                </c:pt>
                <c:pt idx="643">
                  <c:v>5.7399276339964651E-4</c:v>
                </c:pt>
                <c:pt idx="644">
                  <c:v>7.5727705700856789E-4</c:v>
                </c:pt>
                <c:pt idx="645">
                  <c:v>5.9694055300596677E-4</c:v>
                </c:pt>
                <c:pt idx="646">
                  <c:v>7.0929531510444371E-4</c:v>
                </c:pt>
                <c:pt idx="647">
                  <c:v>7.0452694323819536E-4</c:v>
                </c:pt>
                <c:pt idx="648">
                  <c:v>5.8233741416558111E-4</c:v>
                </c:pt>
                <c:pt idx="649">
                  <c:v>6.7651275852398623E-4</c:v>
                </c:pt>
                <c:pt idx="650">
                  <c:v>5.7190660070816285E-4</c:v>
                </c:pt>
                <c:pt idx="651">
                  <c:v>5.4001811385262694E-4</c:v>
                </c:pt>
                <c:pt idx="652">
                  <c:v>7.2360043070318885E-4</c:v>
                </c:pt>
                <c:pt idx="653">
                  <c:v>6.1571601722931963E-4</c:v>
                </c:pt>
                <c:pt idx="654">
                  <c:v>6.1184171508799285E-4</c:v>
                </c:pt>
                <c:pt idx="655">
                  <c:v>7.4326996465146327E-4</c:v>
                </c:pt>
                <c:pt idx="656">
                  <c:v>7.1793798911201894E-4</c:v>
                </c:pt>
                <c:pt idx="657">
                  <c:v>6.1154369184635233E-4</c:v>
                </c:pt>
                <c:pt idx="658">
                  <c:v>7.6323752184137832E-4</c:v>
                </c:pt>
                <c:pt idx="659">
                  <c:v>7.1674589614545675E-4</c:v>
                </c:pt>
                <c:pt idx="660">
                  <c:v>7.0661310592967902E-4</c:v>
                </c:pt>
                <c:pt idx="661">
                  <c:v>7.8827147413918224E-4</c:v>
                </c:pt>
                <c:pt idx="662">
                  <c:v>6.6697601479148954E-4</c:v>
                </c:pt>
                <c:pt idx="663">
                  <c:v>6.6041950347539807E-4</c:v>
                </c:pt>
                <c:pt idx="664">
                  <c:v>7.8111891633980972E-4</c:v>
                </c:pt>
                <c:pt idx="665">
                  <c:v>5.9902671569745042E-4</c:v>
                </c:pt>
                <c:pt idx="666">
                  <c:v>6.4730648084321502E-4</c:v>
                </c:pt>
                <c:pt idx="667">
                  <c:v>6.4879659705141762E-4</c:v>
                </c:pt>
                <c:pt idx="668">
                  <c:v>5.9008601844823467E-4</c:v>
                </c:pt>
                <c:pt idx="669">
                  <c:v>5.6624415911699295E-4</c:v>
                </c:pt>
                <c:pt idx="670">
                  <c:v>7.4207787168490118E-4</c:v>
                </c:pt>
                <c:pt idx="671">
                  <c:v>6.3151124903626738E-4</c:v>
                </c:pt>
                <c:pt idx="672">
                  <c:v>6.1452392426275754E-4</c:v>
                </c:pt>
                <c:pt idx="673">
                  <c:v>7.3850159278521493E-4</c:v>
                </c:pt>
                <c:pt idx="674">
                  <c:v>5.8978799520659415E-4</c:v>
                </c:pt>
                <c:pt idx="675">
                  <c:v>6.6488985210000589E-4</c:v>
                </c:pt>
                <c:pt idx="676">
                  <c:v>7.5012449920919537E-4</c:v>
                </c:pt>
                <c:pt idx="677">
                  <c:v>6.8962578115616929E-4</c:v>
                </c:pt>
                <c:pt idx="678">
                  <c:v>6.815791536318751E-4</c:v>
                </c:pt>
                <c:pt idx="679">
                  <c:v>7.8529124172277702E-4</c:v>
                </c:pt>
                <c:pt idx="680">
                  <c:v>6.1780217992080328E-4</c:v>
                </c:pt>
                <c:pt idx="681">
                  <c:v>7.0899729186280319E-4</c:v>
                </c:pt>
                <c:pt idx="682">
                  <c:v>6.7263845638265945E-4</c:v>
                </c:pt>
                <c:pt idx="683">
                  <c:v>6.8128113039023458E-4</c:v>
                </c:pt>
                <c:pt idx="684">
                  <c:v>5.6356194994222814E-4</c:v>
                </c:pt>
                <c:pt idx="685">
                  <c:v>6.9320206005585555E-4</c:v>
                </c:pt>
                <c:pt idx="686">
                  <c:v>5.5640939214285563E-4</c:v>
                </c:pt>
                <c:pt idx="687">
                  <c:v>6.055832270135419E-4</c:v>
                </c:pt>
                <c:pt idx="688">
                  <c:v>6.4373020194352876E-4</c:v>
                </c:pt>
                <c:pt idx="689">
                  <c:v>5.4597857868543737E-4</c:v>
                </c:pt>
                <c:pt idx="690">
                  <c:v>6.3091520255298633E-4</c:v>
                </c:pt>
                <c:pt idx="691">
                  <c:v>7.3492531388552867E-4</c:v>
                </c:pt>
                <c:pt idx="692">
                  <c:v>5.7309869367472494E-4</c:v>
                </c:pt>
                <c:pt idx="693">
                  <c:v>6.1362985453783598E-4</c:v>
                </c:pt>
                <c:pt idx="694">
                  <c:v>7.712841493656724E-4</c:v>
                </c:pt>
                <c:pt idx="695">
                  <c:v>5.4389241599395372E-4</c:v>
                </c:pt>
                <c:pt idx="696">
                  <c:v>6.2018636585392745E-4</c:v>
                </c:pt>
                <c:pt idx="697">
                  <c:v>7.0154671082179015E-4</c:v>
                </c:pt>
                <c:pt idx="698">
                  <c:v>6.0588125025518242E-4</c:v>
                </c:pt>
                <c:pt idx="699">
                  <c:v>6.1750415667916276E-4</c:v>
                </c:pt>
                <c:pt idx="700">
                  <c:v>6.9916252488866598E-4</c:v>
                </c:pt>
                <c:pt idx="701">
                  <c:v>5.6713822884191451E-4</c:v>
                </c:pt>
                <c:pt idx="702">
                  <c:v>6.6667799154984902E-4</c:v>
                </c:pt>
                <c:pt idx="703">
                  <c:v>7.2956089553599928E-4</c:v>
                </c:pt>
                <c:pt idx="704">
                  <c:v>7.0482496647983589E-4</c:v>
                </c:pt>
                <c:pt idx="705">
                  <c:v>6.2435869123689475E-4</c:v>
                </c:pt>
                <c:pt idx="706">
                  <c:v>6.7412857259086206E-4</c:v>
                </c:pt>
                <c:pt idx="707">
                  <c:v>7.3730949981865284E-4</c:v>
                </c:pt>
                <c:pt idx="708">
                  <c:v>4.670024196506989E-4</c:v>
                </c:pt>
                <c:pt idx="709">
                  <c:v>6.911158973643719E-4</c:v>
                </c:pt>
                <c:pt idx="710">
                  <c:v>6.7770485149054832E-4</c:v>
                </c:pt>
                <c:pt idx="711">
                  <c:v>6.1333183129619545E-4</c:v>
                </c:pt>
                <c:pt idx="712">
                  <c:v>6.8455938604828031E-4</c:v>
                </c:pt>
                <c:pt idx="713">
                  <c:v>7.4326996465146327E-4</c:v>
                </c:pt>
                <c:pt idx="714">
                  <c:v>5.4687264841035894E-4</c:v>
                </c:pt>
                <c:pt idx="715">
                  <c:v>6.5028671325962023E-4</c:v>
                </c:pt>
                <c:pt idx="716">
                  <c:v>7.5936321970005154E-4</c:v>
                </c:pt>
                <c:pt idx="717">
                  <c:v>5.1975253342107137E-4</c:v>
                </c:pt>
                <c:pt idx="718">
                  <c:v>6.9439415302241763E-4</c:v>
                </c:pt>
                <c:pt idx="719">
                  <c:v>7.2836880256943719E-4</c:v>
                </c:pt>
                <c:pt idx="720">
                  <c:v>5.587935780759798E-4</c:v>
                </c:pt>
                <c:pt idx="721">
                  <c:v>6.4522031815173137E-4</c:v>
                </c:pt>
                <c:pt idx="722">
                  <c:v>7.1376566372905153E-4</c:v>
                </c:pt>
                <c:pt idx="723">
                  <c:v>5.7965520499081641E-4</c:v>
                </c:pt>
                <c:pt idx="724">
                  <c:v>6.8545345577320188E-4</c:v>
                </c:pt>
                <c:pt idx="725">
                  <c:v>7.119775242792084E-4</c:v>
                </c:pt>
                <c:pt idx="726">
                  <c:v>6.4492229491009084E-4</c:v>
                </c:pt>
                <c:pt idx="727">
                  <c:v>6.4581636463501241E-4</c:v>
                </c:pt>
                <c:pt idx="728">
                  <c:v>7.9900031083824101E-4</c:v>
                </c:pt>
                <c:pt idx="729">
                  <c:v>5.8978799520659415E-4</c:v>
                </c:pt>
                <c:pt idx="730">
                  <c:v>7.0393089675491432E-4</c:v>
                </c:pt>
                <c:pt idx="731">
                  <c:v>8.9794402706289448E-4</c:v>
                </c:pt>
                <c:pt idx="732">
                  <c:v>6.0170892487221512E-4</c:v>
                </c:pt>
                <c:pt idx="733">
                  <c:v>6.6429380561672485E-4</c:v>
                </c:pt>
                <c:pt idx="734">
                  <c:v>7.256865933946725E-4</c:v>
                </c:pt>
                <c:pt idx="735">
                  <c:v>5.7488683312456807E-4</c:v>
                </c:pt>
                <c:pt idx="736">
                  <c:v>5.1259997562169886E-4</c:v>
                </c:pt>
                <c:pt idx="737">
                  <c:v>7.6532368453286197E-4</c:v>
                </c:pt>
                <c:pt idx="738">
                  <c:v>7.1078543131264632E-4</c:v>
                </c:pt>
                <c:pt idx="739">
                  <c:v>6.3687566738579676E-4</c:v>
                </c:pt>
                <c:pt idx="740">
                  <c:v>6.6280368940852224E-4</c:v>
                </c:pt>
                <c:pt idx="741">
                  <c:v>6.4969066677633919E-4</c:v>
                </c:pt>
                <c:pt idx="742">
                  <c:v>5.5670741538449615E-4</c:v>
                </c:pt>
                <c:pt idx="743">
                  <c:v>6.9469217626405815E-4</c:v>
                </c:pt>
                <c:pt idx="744">
                  <c:v>7.0214275730507119E-4</c:v>
                </c:pt>
                <c:pt idx="745">
                  <c:v>5.3346160253653536E-4</c:v>
                </c:pt>
                <c:pt idx="746">
                  <c:v>6.3627962090251572E-4</c:v>
                </c:pt>
                <c:pt idx="747">
                  <c:v>7.1942810532022155E-4</c:v>
                </c:pt>
                <c:pt idx="748">
                  <c:v>6.3985589980220198E-4</c:v>
                </c:pt>
                <c:pt idx="749">
                  <c:v>5.629659034589471E-4</c:v>
                </c:pt>
                <c:pt idx="750">
                  <c:v>7.2538857015303198E-4</c:v>
                </c:pt>
                <c:pt idx="751">
                  <c:v>5.7727101905769224E-4</c:v>
                </c:pt>
                <c:pt idx="752">
                  <c:v>5.3226950956997328E-4</c:v>
                </c:pt>
                <c:pt idx="753">
                  <c:v>7.1495775669561362E-4</c:v>
                </c:pt>
                <c:pt idx="754">
                  <c:v>6.815791536318751E-4</c:v>
                </c:pt>
                <c:pt idx="755">
                  <c:v>5.7518485636620859E-4</c:v>
                </c:pt>
                <c:pt idx="756">
                  <c:v>5.9992078542237199E-4</c:v>
                </c:pt>
                <c:pt idx="757">
                  <c:v>7.2449450042811041E-4</c:v>
                </c:pt>
                <c:pt idx="758">
                  <c:v>5.7876113526589485E-4</c:v>
                </c:pt>
                <c:pt idx="759">
                  <c:v>6.9677833895554181E-4</c:v>
                </c:pt>
                <c:pt idx="760">
                  <c:v>6.4760450408485554E-4</c:v>
                </c:pt>
                <c:pt idx="761">
                  <c:v>5.8591369306526737E-4</c:v>
                </c:pt>
                <c:pt idx="762">
                  <c:v>6.526708991927444E-4</c:v>
                </c:pt>
                <c:pt idx="763">
                  <c:v>7.0333485027163328E-4</c:v>
                </c:pt>
                <c:pt idx="764">
                  <c:v>6.5416101540094701E-4</c:v>
                </c:pt>
                <c:pt idx="765">
                  <c:v>6.2823299337822164E-4</c:v>
                </c:pt>
                <c:pt idx="766">
                  <c:v>7.7784066068176388E-4</c:v>
                </c:pt>
                <c:pt idx="767">
                  <c:v>6.0379508756369877E-4</c:v>
                </c:pt>
                <c:pt idx="768">
                  <c:v>5.9485439031448301E-4</c:v>
                </c:pt>
                <c:pt idx="769">
                  <c:v>6.8306926984007771E-4</c:v>
                </c:pt>
                <c:pt idx="770">
                  <c:v>6.8902973467288825E-4</c:v>
                </c:pt>
                <c:pt idx="771">
                  <c:v>5.7280067043308442E-4</c:v>
                </c:pt>
                <c:pt idx="772">
                  <c:v>6.5982345699211703E-4</c:v>
                </c:pt>
                <c:pt idx="773">
                  <c:v>6.1571601722931963E-4</c:v>
                </c:pt>
                <c:pt idx="774">
                  <c:v>4.8726800008225442E-4</c:v>
                </c:pt>
                <c:pt idx="775">
                  <c:v>6.8724159522304512E-4</c:v>
                </c:pt>
                <c:pt idx="776">
                  <c:v>6.3091520255298633E-4</c:v>
                </c:pt>
                <c:pt idx="777">
                  <c:v>5.7548287960784911E-4</c:v>
                </c:pt>
                <c:pt idx="778">
                  <c:v>5.3614381171130016E-4</c:v>
                </c:pt>
                <c:pt idx="779">
                  <c:v>7.3581938361045023E-4</c:v>
                </c:pt>
                <c:pt idx="780">
                  <c:v>6.3389543496939155E-4</c:v>
                </c:pt>
                <c:pt idx="781">
                  <c:v>6.055832270135419E-4</c:v>
                </c:pt>
                <c:pt idx="782">
                  <c:v>7.2389845394482937E-4</c:v>
                </c:pt>
                <c:pt idx="783">
                  <c:v>6.2048438909556797E-4</c:v>
                </c:pt>
                <c:pt idx="784">
                  <c:v>6.553531083675091E-4</c:v>
                </c:pt>
                <c:pt idx="785">
                  <c:v>6.7025427044953528E-4</c:v>
                </c:pt>
                <c:pt idx="786">
                  <c:v>5.4210427654411059E-4</c:v>
                </c:pt>
                <c:pt idx="787">
                  <c:v>6.5326694567602545E-4</c:v>
                </c:pt>
                <c:pt idx="788">
                  <c:v>6.3896183007728041E-4</c:v>
                </c:pt>
                <c:pt idx="789">
                  <c:v>5.4270032302739164E-4</c:v>
                </c:pt>
                <c:pt idx="790">
                  <c:v>6.2942508634478372E-4</c:v>
                </c:pt>
                <c:pt idx="791">
                  <c:v>7.0393089675491432E-4</c:v>
                </c:pt>
                <c:pt idx="792">
                  <c:v>5.7309869367472494E-4</c:v>
                </c:pt>
                <c:pt idx="793">
                  <c:v>5.4955485758512363E-4</c:v>
                </c:pt>
                <c:pt idx="794">
                  <c:v>7.0452694323819536E-4</c:v>
                </c:pt>
                <c:pt idx="795">
                  <c:v>6.0796741294666607E-4</c:v>
                </c:pt>
                <c:pt idx="796">
                  <c:v>6.6131357320031964E-4</c:v>
                </c:pt>
                <c:pt idx="797">
                  <c:v>7.8201298606473128E-4</c:v>
                </c:pt>
                <c:pt idx="798">
                  <c:v>6.401539230438425E-4</c:v>
                </c:pt>
                <c:pt idx="799">
                  <c:v>6.4969066677633919E-4</c:v>
                </c:pt>
                <c:pt idx="800">
                  <c:v>6.8098310714859406E-4</c:v>
                </c:pt>
                <c:pt idx="801">
                  <c:v>5.6892636829175764E-4</c:v>
                </c:pt>
                <c:pt idx="802">
                  <c:v>6.1064962212143076E-4</c:v>
                </c:pt>
                <c:pt idx="803">
                  <c:v>7.0810322213788162E-4</c:v>
                </c:pt>
                <c:pt idx="804">
                  <c:v>6.952882227473392E-4</c:v>
                </c:pt>
                <c:pt idx="805">
                  <c:v>5.725026471914439E-4</c:v>
                </c:pt>
                <c:pt idx="806">
                  <c:v>7.2717670960287511E-4</c:v>
                </c:pt>
                <c:pt idx="807">
                  <c:v>6.3747171386907781E-4</c:v>
                </c:pt>
                <c:pt idx="808">
                  <c:v>5.9276822762299936E-4</c:v>
                </c:pt>
                <c:pt idx="809">
                  <c:v>7.2032217504514311E-4</c:v>
                </c:pt>
                <c:pt idx="810">
                  <c:v>6.6041950347539807E-4</c:v>
                </c:pt>
                <c:pt idx="811">
                  <c:v>6.5505508512586858E-4</c:v>
                </c:pt>
                <c:pt idx="812">
                  <c:v>6.5386299215930649E-4</c:v>
                </c:pt>
                <c:pt idx="813">
                  <c:v>7.3373322091896658E-4</c:v>
                </c:pt>
                <c:pt idx="814">
                  <c:v>5.6654218235863347E-4</c:v>
                </c:pt>
                <c:pt idx="815">
                  <c:v>6.6548589858328694E-4</c:v>
                </c:pt>
                <c:pt idx="816">
                  <c:v>6.6608194506656798E-4</c:v>
                </c:pt>
                <c:pt idx="817">
                  <c:v>5.6475404290879034E-4</c:v>
                </c:pt>
                <c:pt idx="818">
                  <c:v>5.3703788143622173E-4</c:v>
                </c:pt>
                <c:pt idx="819">
                  <c:v>6.7681078176562675E-4</c:v>
                </c:pt>
                <c:pt idx="820">
                  <c:v>6.8068508390695353E-4</c:v>
                </c:pt>
                <c:pt idx="821">
                  <c:v>6.6101554995867911E-4</c:v>
                </c:pt>
                <c:pt idx="822">
                  <c:v>7.5578694080036528E-4</c:v>
                </c:pt>
                <c:pt idx="823">
                  <c:v>6.401539230438425E-4</c:v>
                </c:pt>
                <c:pt idx="824">
                  <c:v>6.9648031571390128E-4</c:v>
                </c:pt>
                <c:pt idx="825">
                  <c:v>6.7770485149054832E-4</c:v>
                </c:pt>
                <c:pt idx="826">
                  <c:v>6.5982345699211703E-4</c:v>
                </c:pt>
                <c:pt idx="827">
                  <c:v>6.2853101661986216E-4</c:v>
                </c:pt>
                <c:pt idx="828">
                  <c:v>6.8247322335679666E-4</c:v>
                </c:pt>
                <c:pt idx="829">
                  <c:v>6.3508752793595363E-4</c:v>
                </c:pt>
                <c:pt idx="830">
                  <c:v>7.3730949981865284E-4</c:v>
                </c:pt>
                <c:pt idx="831">
                  <c:v>5.7309869367472494E-4</c:v>
                </c:pt>
                <c:pt idx="832">
                  <c:v>6.0170892487221512E-4</c:v>
                </c:pt>
                <c:pt idx="833">
                  <c:v>7.2777275608615615E-4</c:v>
                </c:pt>
                <c:pt idx="834">
                  <c:v>6.3121322579462685E-4</c:v>
                </c:pt>
                <c:pt idx="835">
                  <c:v>5.9455636707284249E-4</c:v>
                </c:pt>
                <c:pt idx="836">
                  <c:v>7.7158217260731292E-4</c:v>
                </c:pt>
                <c:pt idx="837">
                  <c:v>6.7770485149054832E-4</c:v>
                </c:pt>
                <c:pt idx="838">
                  <c:v>5.918741578980778E-4</c:v>
                </c:pt>
                <c:pt idx="839">
                  <c:v>7.8409914875621494E-4</c:v>
                </c:pt>
                <c:pt idx="840">
                  <c:v>6.9588426923062024E-4</c:v>
                </c:pt>
                <c:pt idx="841">
                  <c:v>5.698204380166792E-4</c:v>
                </c:pt>
                <c:pt idx="842">
                  <c:v>7.0542101296311693E-4</c:v>
                </c:pt>
                <c:pt idx="843">
                  <c:v>5.6922439153339816E-4</c:v>
                </c:pt>
                <c:pt idx="844">
                  <c:v>5.7190660070816285E-4</c:v>
                </c:pt>
                <c:pt idx="845">
                  <c:v>7.0393089675491432E-4</c:v>
                </c:pt>
                <c:pt idx="846">
                  <c:v>7.3224310471076397E-4</c:v>
                </c:pt>
                <c:pt idx="847">
                  <c:v>6.4283613221860719E-4</c:v>
                </c:pt>
                <c:pt idx="848">
                  <c:v>8.0287461297956779E-4</c:v>
                </c:pt>
                <c:pt idx="849">
                  <c:v>6.7830089797382936E-4</c:v>
                </c:pt>
                <c:pt idx="850">
                  <c:v>6.1780217992080328E-4</c:v>
                </c:pt>
                <c:pt idx="851">
                  <c:v>6.3270334200282946E-4</c:v>
                </c:pt>
                <c:pt idx="852">
                  <c:v>6.2346462151197319E-4</c:v>
                </c:pt>
                <c:pt idx="853">
                  <c:v>5.933642741062804E-4</c:v>
                </c:pt>
                <c:pt idx="854">
                  <c:v>7.5817112673348945E-4</c:v>
                </c:pt>
                <c:pt idx="855">
                  <c:v>6.4760450408485554E-4</c:v>
                </c:pt>
                <c:pt idx="856">
                  <c:v>5.3167346308669223E-4</c:v>
                </c:pt>
                <c:pt idx="857">
                  <c:v>7.0840124537952214E-4</c:v>
                </c:pt>
                <c:pt idx="858">
                  <c:v>7.545948478338032E-4</c:v>
                </c:pt>
                <c:pt idx="859">
                  <c:v>5.5551532241793406E-4</c:v>
                </c:pt>
                <c:pt idx="860">
                  <c:v>6.9826845516374441E-4</c:v>
                </c:pt>
                <c:pt idx="861">
                  <c:v>6.952882227473392E-4</c:v>
                </c:pt>
                <c:pt idx="862">
                  <c:v>5.8799985575675102E-4</c:v>
                </c:pt>
                <c:pt idx="863">
                  <c:v>7.2300438421990781E-4</c:v>
                </c:pt>
                <c:pt idx="864">
                  <c:v>7.1793798911201894E-4</c:v>
                </c:pt>
                <c:pt idx="865">
                  <c:v>5.6415799642550919E-4</c:v>
                </c:pt>
                <c:pt idx="866">
                  <c:v>7.3224310471076397E-4</c:v>
                </c:pt>
                <c:pt idx="867">
                  <c:v>7.2777275608615615E-4</c:v>
                </c:pt>
                <c:pt idx="868">
                  <c:v>4.8935416277373807E-4</c:v>
                </c:pt>
                <c:pt idx="869">
                  <c:v>6.747246190741431E-4</c:v>
                </c:pt>
                <c:pt idx="870">
                  <c:v>7.3552136036880971E-4</c:v>
                </c:pt>
                <c:pt idx="871">
                  <c:v>6.4998869001797971E-4</c:v>
                </c:pt>
                <c:pt idx="872">
                  <c:v>6.0856345942994711E-4</c:v>
                </c:pt>
                <c:pt idx="873">
                  <c:v>8.2433228637768545E-4</c:v>
                </c:pt>
                <c:pt idx="874">
                  <c:v>6.3449148145267259E-4</c:v>
                </c:pt>
                <c:pt idx="875">
                  <c:v>6.3300136524446998E-4</c:v>
                </c:pt>
                <c:pt idx="876">
                  <c:v>7.1555380317889466E-4</c:v>
                </c:pt>
                <c:pt idx="877">
                  <c:v>6.3091520255298633E-4</c:v>
                </c:pt>
                <c:pt idx="878">
                  <c:v>6.2167648206213006E-4</c:v>
                </c:pt>
                <c:pt idx="879">
                  <c:v>7.1585182642053518E-4</c:v>
                </c:pt>
                <c:pt idx="880">
                  <c:v>7.1495775669561362E-4</c:v>
                </c:pt>
                <c:pt idx="881">
                  <c:v>5.9008601844823467E-4</c:v>
                </c:pt>
                <c:pt idx="882">
                  <c:v>7.4535612734294692E-4</c:v>
                </c:pt>
                <c:pt idx="883">
                  <c:v>6.994605481303065E-4</c:v>
                </c:pt>
                <c:pt idx="884">
                  <c:v>6.0111287838893407E-4</c:v>
                </c:pt>
                <c:pt idx="885">
                  <c:v>8.139014729202672E-4</c:v>
                </c:pt>
                <c:pt idx="886">
                  <c:v>6.774068282489078E-4</c:v>
                </c:pt>
                <c:pt idx="887">
                  <c:v>6.0617927349682294E-4</c:v>
                </c:pt>
                <c:pt idx="888">
                  <c:v>7.3313717443568554E-4</c:v>
                </c:pt>
                <c:pt idx="889">
                  <c:v>6.5237287595110388E-4</c:v>
                </c:pt>
                <c:pt idx="890">
                  <c:v>5.8978799520659415E-4</c:v>
                </c:pt>
                <c:pt idx="891">
                  <c:v>6.8485740928992084E-4</c:v>
                </c:pt>
                <c:pt idx="892">
                  <c:v>6.9439415302241763E-4</c:v>
                </c:pt>
                <c:pt idx="893">
                  <c:v>5.8948997196495362E-4</c:v>
                </c:pt>
                <c:pt idx="894">
                  <c:v>6.222725285454111E-4</c:v>
                </c:pt>
                <c:pt idx="895">
                  <c:v>7.3522333712716919E-4</c:v>
                </c:pt>
                <c:pt idx="896">
                  <c:v>6.318092722779079E-4</c:v>
                </c:pt>
                <c:pt idx="897">
                  <c:v>6.4671043435993397E-4</c:v>
                </c:pt>
                <c:pt idx="898">
                  <c:v>7.933378692470711E-4</c:v>
                </c:pt>
                <c:pt idx="899">
                  <c:v>5.8412555361542424E-4</c:v>
                </c:pt>
                <c:pt idx="900">
                  <c:v>6.0141090163057459E-4</c:v>
                </c:pt>
                <c:pt idx="901">
                  <c:v>7.367134533353718E-4</c:v>
                </c:pt>
                <c:pt idx="902">
                  <c:v>6.9022182763945033E-4</c:v>
                </c:pt>
                <c:pt idx="903">
                  <c:v>5.9843066921416938E-4</c:v>
                </c:pt>
                <c:pt idx="904">
                  <c:v>7.6144938239153519E-4</c:v>
                </c:pt>
                <c:pt idx="905">
                  <c:v>6.0498718053026085E-4</c:v>
                </c:pt>
                <c:pt idx="906">
                  <c:v>7.545948478338032E-4</c:v>
                </c:pt>
                <c:pt idx="907">
                  <c:v>8.5771088944142397E-4</c:v>
                </c:pt>
                <c:pt idx="908">
                  <c:v>6.0051683190565303E-4</c:v>
                </c:pt>
                <c:pt idx="909">
                  <c:v>6.0737136646338502E-4</c:v>
                </c:pt>
                <c:pt idx="910">
                  <c:v>6.6041950347539807E-4</c:v>
                </c:pt>
                <c:pt idx="911">
                  <c:v>6.4611438787665293E-4</c:v>
                </c:pt>
                <c:pt idx="912">
                  <c:v>5.9843066921416938E-4</c:v>
                </c:pt>
                <c:pt idx="913">
                  <c:v>7.1048740807100579E-4</c:v>
                </c:pt>
                <c:pt idx="914">
                  <c:v>6.911158973643719E-4</c:v>
                </c:pt>
                <c:pt idx="915">
                  <c:v>5.8323148389050267E-4</c:v>
                </c:pt>
                <c:pt idx="916">
                  <c:v>6.8128113039023458E-4</c:v>
                </c:pt>
                <c:pt idx="917">
                  <c:v>8.1241135671206459E-4</c:v>
                </c:pt>
                <c:pt idx="918">
                  <c:v>6.2167648206213006E-4</c:v>
                </c:pt>
                <c:pt idx="919">
                  <c:v>5.8323148389050267E-4</c:v>
                </c:pt>
                <c:pt idx="920">
                  <c:v>6.332993884861105E-4</c:v>
                </c:pt>
                <c:pt idx="921">
                  <c:v>6.9320206005585555E-4</c:v>
                </c:pt>
                <c:pt idx="922">
                  <c:v>5.4687264841035894E-4</c:v>
                </c:pt>
                <c:pt idx="923">
                  <c:v>6.6548589858328694E-4</c:v>
                </c:pt>
                <c:pt idx="924">
                  <c:v>7.3313717443568554E-4</c:v>
                </c:pt>
                <c:pt idx="925">
                  <c:v>5.3018334687848963E-4</c:v>
                </c:pt>
                <c:pt idx="926">
                  <c:v>6.5773729430063338E-4</c:v>
                </c:pt>
                <c:pt idx="927">
                  <c:v>7.298589187776398E-4</c:v>
                </c:pt>
                <c:pt idx="928">
                  <c:v>4.6104195481788842E-4</c:v>
                </c:pt>
                <c:pt idx="929">
                  <c:v>7.5757508025020841E-4</c:v>
                </c:pt>
                <c:pt idx="930">
                  <c:v>6.6071752671703859E-4</c:v>
                </c:pt>
                <c:pt idx="931">
                  <c:v>5.9127811141479675E-4</c:v>
                </c:pt>
                <c:pt idx="932">
                  <c:v>6.6190961968360068E-4</c:v>
                </c:pt>
                <c:pt idx="933">
                  <c:v>6.6876415424133267E-4</c:v>
                </c:pt>
                <c:pt idx="934">
                  <c:v>5.8352950713214319E-4</c:v>
                </c:pt>
                <c:pt idx="935">
                  <c:v>5.5372718296809093E-4</c:v>
                </c:pt>
                <c:pt idx="936">
                  <c:v>6.9469217626405815E-4</c:v>
                </c:pt>
                <c:pt idx="937">
                  <c:v>6.5773729430063338E-4</c:v>
                </c:pt>
                <c:pt idx="938">
                  <c:v>6.222725285454111E-4</c:v>
                </c:pt>
                <c:pt idx="939">
                  <c:v>7.7456240502371814E-4</c:v>
                </c:pt>
                <c:pt idx="940">
                  <c:v>6.2674287717001903E-4</c:v>
                </c:pt>
                <c:pt idx="941">
                  <c:v>6.291270631031432E-4</c:v>
                </c:pt>
                <c:pt idx="942">
                  <c:v>6.622076429252412E-4</c:v>
                </c:pt>
                <c:pt idx="943">
                  <c:v>5.9634450652268573E-4</c:v>
                </c:pt>
                <c:pt idx="944">
                  <c:v>5.2660706797880337E-4</c:v>
                </c:pt>
                <c:pt idx="945">
                  <c:v>6.8247322335679666E-4</c:v>
                </c:pt>
                <c:pt idx="946">
                  <c:v>7.1108345455428684E-4</c:v>
                </c:pt>
                <c:pt idx="947">
                  <c:v>5.725026471914439E-4</c:v>
                </c:pt>
                <c:pt idx="948">
                  <c:v>7.4177984844326066E-4</c:v>
                </c:pt>
                <c:pt idx="949">
                  <c:v>6.097555523965092E-4</c:v>
                </c:pt>
                <c:pt idx="950">
                  <c:v>5.5968764780090136E-4</c:v>
                </c:pt>
                <c:pt idx="951">
                  <c:v>7.9274182276379006E-4</c:v>
                </c:pt>
                <c:pt idx="952">
                  <c:v>6.4909462029305815E-4</c:v>
                </c:pt>
                <c:pt idx="953">
                  <c:v>4.9084427898194068E-4</c:v>
                </c:pt>
                <c:pt idx="954">
                  <c:v>7.0989136158772475E-4</c:v>
                </c:pt>
                <c:pt idx="955">
                  <c:v>6.4760450408485554E-4</c:v>
                </c:pt>
                <c:pt idx="956">
                  <c:v>5.7280067043308442E-4</c:v>
                </c:pt>
                <c:pt idx="957">
                  <c:v>7.3552136036880971E-4</c:v>
                </c:pt>
                <c:pt idx="958">
                  <c:v>7.0571903620475745E-4</c:v>
                </c:pt>
                <c:pt idx="959">
                  <c:v>5.7876113526589485E-4</c:v>
                </c:pt>
                <c:pt idx="960">
                  <c:v>6.9350008329749607E-4</c:v>
                </c:pt>
                <c:pt idx="961">
                  <c:v>7.4297194140982275E-4</c:v>
                </c:pt>
                <c:pt idx="962">
                  <c:v>5.933642741062804E-4</c:v>
                </c:pt>
                <c:pt idx="963">
                  <c:v>7.1525577993725414E-4</c:v>
                </c:pt>
                <c:pt idx="964">
                  <c:v>7.1257357076248945E-4</c:v>
                </c:pt>
                <c:pt idx="965">
                  <c:v>5.5819753159269876E-4</c:v>
                </c:pt>
                <c:pt idx="966">
                  <c:v>6.7383054934922154E-4</c:v>
                </c:pt>
                <c:pt idx="967">
                  <c:v>7.545948478338032E-4</c:v>
                </c:pt>
                <c:pt idx="968">
                  <c:v>6.1720613343752223E-4</c:v>
                </c:pt>
                <c:pt idx="969">
                  <c:v>6.6429380561672485E-4</c:v>
                </c:pt>
                <c:pt idx="970">
                  <c:v>6.9618229247226076E-4</c:v>
                </c:pt>
                <c:pt idx="971">
                  <c:v>6.0468915728862033E-4</c:v>
                </c:pt>
                <c:pt idx="972">
                  <c:v>6.2972310958642425E-4</c:v>
                </c:pt>
                <c:pt idx="973">
                  <c:v>4.827976514576466E-4</c:v>
                </c:pt>
                <c:pt idx="974">
                  <c:v>6.1839822640408432E-4</c:v>
                </c:pt>
                <c:pt idx="975">
                  <c:v>6.2257055178705162E-4</c:v>
                </c:pt>
                <c:pt idx="976">
                  <c:v>7.1495775669561362E-4</c:v>
                </c:pt>
                <c:pt idx="977">
                  <c:v>9.9271541790458065E-4</c:v>
                </c:pt>
                <c:pt idx="978">
                  <c:v>8.6516147048243701E-4</c:v>
                </c:pt>
                <c:pt idx="979">
                  <c:v>7.5012449920919537E-4</c:v>
                </c:pt>
                <c:pt idx="980">
                  <c:v>6.5684322457571181E-4</c:v>
                </c:pt>
                <c:pt idx="981">
                  <c:v>5.2720311446208441E-4</c:v>
                </c:pt>
                <c:pt idx="982">
                  <c:v>7.8946356710574432E-4</c:v>
                </c:pt>
                <c:pt idx="983">
                  <c:v>5.5015090406840468E-4</c:v>
                </c:pt>
                <c:pt idx="984">
                  <c:v>5.7786706554097329E-4</c:v>
                </c:pt>
                <c:pt idx="985">
                  <c:v>7.2449450042811041E-4</c:v>
                </c:pt>
                <c:pt idx="986">
                  <c:v>5.8203939092394059E-4</c:v>
                </c:pt>
                <c:pt idx="987">
                  <c:v>5.8859590224003206E-4</c:v>
                </c:pt>
                <c:pt idx="988">
                  <c:v>6.6190961968360068E-4</c:v>
                </c:pt>
                <c:pt idx="989">
                  <c:v>6.0945752915486867E-4</c:v>
                </c:pt>
                <c:pt idx="990">
                  <c:v>6.0170892487221512E-4</c:v>
                </c:pt>
                <c:pt idx="991">
                  <c:v>8.1181531022878355E-4</c:v>
                </c:pt>
                <c:pt idx="992">
                  <c:v>7.215142680117052E-4</c:v>
                </c:pt>
                <c:pt idx="993">
                  <c:v>6.1452392426275754E-4</c:v>
                </c:pt>
                <c:pt idx="994">
                  <c:v>3.9607288814025451E-4</c:v>
                </c:pt>
                <c:pt idx="995">
                  <c:v>6.8634752549812344E-4</c:v>
                </c:pt>
                <c:pt idx="996">
                  <c:v>5.4538253220215633E-4</c:v>
                </c:pt>
                <c:pt idx="997">
                  <c:v>7.3909763926849597E-4</c:v>
                </c:pt>
                <c:pt idx="998">
                  <c:v>6.8396333956499927E-4</c:v>
                </c:pt>
                <c:pt idx="999">
                  <c:v>5.7309869367472494E-4</c:v>
                </c:pt>
                <c:pt idx="1000">
                  <c:v>6.1780217992080328E-4</c:v>
                </c:pt>
                <c:pt idx="1001">
                  <c:v>6.3091520255298633E-4</c:v>
                </c:pt>
                <c:pt idx="1002">
                  <c:v>7.3850159278521493E-4</c:v>
                </c:pt>
                <c:pt idx="1003">
                  <c:v>6.5058473650126075E-4</c:v>
                </c:pt>
                <c:pt idx="1004">
                  <c:v>5.8799985575675102E-4</c:v>
                </c:pt>
                <c:pt idx="1005">
                  <c:v>5.2124264962927398E-4</c:v>
                </c:pt>
                <c:pt idx="1006">
                  <c:v>7.4297194140982275E-4</c:v>
                </c:pt>
                <c:pt idx="1007">
                  <c:v>5.1468613831318251E-4</c:v>
                </c:pt>
                <c:pt idx="1008">
                  <c:v>5.850196233403458E-4</c:v>
                </c:pt>
                <c:pt idx="1009">
                  <c:v>7.2628263987795354E-4</c:v>
                </c:pt>
                <c:pt idx="1010">
                  <c:v>7.2717670960287511E-4</c:v>
                </c:pt>
                <c:pt idx="1011">
                  <c:v>7.1108345455428684E-4</c:v>
                </c:pt>
                <c:pt idx="1012">
                  <c:v>7.6591973101614301E-4</c:v>
                </c:pt>
                <c:pt idx="1013">
                  <c:v>6.1959031937064641E-4</c:v>
                </c:pt>
                <c:pt idx="1014">
                  <c:v>7.6025728942497311E-4</c:v>
                </c:pt>
                <c:pt idx="1015">
                  <c:v>8.6009507537454814E-4</c:v>
                </c:pt>
                <c:pt idx="1016">
                  <c:v>6.5922741050883599E-4</c:v>
                </c:pt>
                <c:pt idx="1017">
                  <c:v>6.7681078176562675E-4</c:v>
                </c:pt>
                <c:pt idx="1018">
                  <c:v>7.5846914997512998E-4</c:v>
                </c:pt>
                <c:pt idx="1019">
                  <c:v>5.8352950713214319E-4</c:v>
                </c:pt>
                <c:pt idx="1020">
                  <c:v>6.4700845760157449E-4</c:v>
                </c:pt>
                <c:pt idx="1021">
                  <c:v>7.4028973223505806E-4</c:v>
                </c:pt>
                <c:pt idx="1022">
                  <c:v>4.9561265084818902E-4</c:v>
                </c:pt>
                <c:pt idx="1023">
                  <c:v>6.359815976608752E-4</c:v>
                </c:pt>
                <c:pt idx="1024">
                  <c:v>7.5936321970005154E-4</c:v>
                </c:pt>
                <c:pt idx="1025">
                  <c:v>6.112456686047118E-4</c:v>
                </c:pt>
                <c:pt idx="1026">
                  <c:v>6.9677833895554181E-4</c:v>
                </c:pt>
                <c:pt idx="1027">
                  <c:v>6.3776973711071833E-4</c:v>
                </c:pt>
                <c:pt idx="1028">
                  <c:v>6.5594915485079014E-4</c:v>
                </c:pt>
                <c:pt idx="1029">
                  <c:v>6.8902973467288825E-4</c:v>
                </c:pt>
                <c:pt idx="1030">
                  <c:v>7.2479252366975094E-4</c:v>
                </c:pt>
                <c:pt idx="1031">
                  <c:v>5.6356194994222814E-4</c:v>
                </c:pt>
                <c:pt idx="1032">
                  <c:v>6.318092722779079E-4</c:v>
                </c:pt>
                <c:pt idx="1033">
                  <c:v>7.5995926618333258E-4</c:v>
                </c:pt>
                <c:pt idx="1034">
                  <c:v>5.2064660314599294E-4</c:v>
                </c:pt>
                <c:pt idx="1035">
                  <c:v>5.7578090284948963E-4</c:v>
                </c:pt>
                <c:pt idx="1036">
                  <c:v>6.276369468949406E-4</c:v>
                </c:pt>
                <c:pt idx="1037">
                  <c:v>5.808472979573785E-4</c:v>
                </c:pt>
                <c:pt idx="1038">
                  <c:v>5.7011846125831973E-4</c:v>
                </c:pt>
                <c:pt idx="1039">
                  <c:v>7.4923042948427381E-4</c:v>
                </c:pt>
                <c:pt idx="1040">
                  <c:v>5.6862834505011712E-4</c:v>
                </c:pt>
                <c:pt idx="1041">
                  <c:v>6.8873171143124772E-4</c:v>
                </c:pt>
                <c:pt idx="1042">
                  <c:v>7.9363589248871162E-4</c:v>
                </c:pt>
                <c:pt idx="1043">
                  <c:v>6.3061717931134581E-4</c:v>
                </c:pt>
                <c:pt idx="1044">
                  <c:v>5.6147578725074449E-4</c:v>
                </c:pt>
                <c:pt idx="1045">
                  <c:v>7.2777275608615615E-4</c:v>
                </c:pt>
                <c:pt idx="1046">
                  <c:v>5.8114532119901902E-4</c:v>
                </c:pt>
                <c:pt idx="1047">
                  <c:v>6.622076429252412E-4</c:v>
                </c:pt>
                <c:pt idx="1048">
                  <c:v>7.367134533353718E-4</c:v>
                </c:pt>
                <c:pt idx="1049">
                  <c:v>6.0766938970502555E-4</c:v>
                </c:pt>
                <c:pt idx="1050">
                  <c:v>5.9962276218073146E-4</c:v>
                </c:pt>
                <c:pt idx="1051">
                  <c:v>6.4760450408485554E-4</c:v>
                </c:pt>
                <c:pt idx="1052">
                  <c:v>6.2733892365330007E-4</c:v>
                </c:pt>
                <c:pt idx="1053">
                  <c:v>5.9276822762299936E-4</c:v>
                </c:pt>
                <c:pt idx="1054">
                  <c:v>8.0406670594612988E-4</c:v>
                </c:pt>
                <c:pt idx="1055">
                  <c:v>6.1720613343752223E-4</c:v>
                </c:pt>
                <c:pt idx="1056">
                  <c:v>5.8323148389050267E-4</c:v>
                </c:pt>
                <c:pt idx="1057">
                  <c:v>6.8277124659843719E-4</c:v>
                </c:pt>
                <c:pt idx="1058">
                  <c:v>6.4492229491009084E-4</c:v>
                </c:pt>
                <c:pt idx="1059">
                  <c:v>5.587935780759798E-4</c:v>
                </c:pt>
                <c:pt idx="1060">
                  <c:v>7.2032217504514311E-4</c:v>
                </c:pt>
                <c:pt idx="1061">
                  <c:v>6.4253810897696667E-4</c:v>
                </c:pt>
                <c:pt idx="1062">
                  <c:v>5.3465369550309756E-4</c:v>
                </c:pt>
                <c:pt idx="1063">
                  <c:v>7.2449450042811041E-4</c:v>
                </c:pt>
                <c:pt idx="1064">
                  <c:v>7.0840124537952214E-4</c:v>
                </c:pt>
                <c:pt idx="1065">
                  <c:v>6.9320206005585555E-4</c:v>
                </c:pt>
                <c:pt idx="1066">
                  <c:v>6.9856647840538493E-4</c:v>
                </c:pt>
                <c:pt idx="1067">
                  <c:v>7.0810322213788162E-4</c:v>
                </c:pt>
                <c:pt idx="1068">
                  <c:v>5.877018325151105E-4</c:v>
                </c:pt>
                <c:pt idx="1069">
                  <c:v>7.5966124294169206E-4</c:v>
                </c:pt>
                <c:pt idx="1070">
                  <c:v>6.9230799033093398E-4</c:v>
                </c:pt>
                <c:pt idx="1071">
                  <c:v>6.1601404047096015E-4</c:v>
                </c:pt>
                <c:pt idx="1072">
                  <c:v>7.5936321970005154E-4</c:v>
                </c:pt>
                <c:pt idx="1073">
                  <c:v>6.4909462029305815E-4</c:v>
                </c:pt>
                <c:pt idx="1074">
                  <c:v>6.7085031693281632E-4</c:v>
                </c:pt>
                <c:pt idx="1075">
                  <c:v>6.9737438543882285E-4</c:v>
                </c:pt>
                <c:pt idx="1076">
                  <c:v>6.9588426923062024E-4</c:v>
                </c:pt>
                <c:pt idx="1077">
                  <c:v>6.0021880866401251E-4</c:v>
                </c:pt>
                <c:pt idx="1078">
                  <c:v>7.078051988962411E-4</c:v>
                </c:pt>
                <c:pt idx="1079">
                  <c:v>7.7098612612403188E-4</c:v>
                </c:pt>
                <c:pt idx="1080">
                  <c:v>6.1303380805455493E-4</c:v>
                </c:pt>
                <c:pt idx="1081">
                  <c:v>6.4760450408485554E-4</c:v>
                </c:pt>
                <c:pt idx="1082">
                  <c:v>9.5188623379982909E-4</c:v>
                </c:pt>
                <c:pt idx="1083">
                  <c:v>6.3300136524446998E-4</c:v>
                </c:pt>
                <c:pt idx="1084">
                  <c:v>6.070733432217445E-4</c:v>
                </c:pt>
                <c:pt idx="1085">
                  <c:v>6.7591671204070519E-4</c:v>
                </c:pt>
                <c:pt idx="1086">
                  <c:v>5.2541497501224128E-4</c:v>
                </c:pt>
                <c:pt idx="1087">
                  <c:v>6.6608194506656798E-4</c:v>
                </c:pt>
                <c:pt idx="1088">
                  <c:v>6.815791536318751E-4</c:v>
                </c:pt>
                <c:pt idx="1089">
                  <c:v>5.9694055300596677E-4</c:v>
                </c:pt>
                <c:pt idx="1090">
                  <c:v>5.8472160009870528E-4</c:v>
                </c:pt>
                <c:pt idx="1091">
                  <c:v>7.2658066311959407E-4</c:v>
                </c:pt>
                <c:pt idx="1092">
                  <c:v>6.5505508512586858E-4</c:v>
                </c:pt>
                <c:pt idx="1093">
                  <c:v>5.4925683434348311E-4</c:v>
                </c:pt>
                <c:pt idx="1094">
                  <c:v>6.8366531632335875E-4</c:v>
                </c:pt>
                <c:pt idx="1095">
                  <c:v>6.6697601479148954E-4</c:v>
                </c:pt>
                <c:pt idx="1096">
                  <c:v>5.8114532119901902E-4</c:v>
                </c:pt>
                <c:pt idx="1097">
                  <c:v>6.9916252488866598E-4</c:v>
                </c:pt>
                <c:pt idx="1098">
                  <c:v>6.5028671325962023E-4</c:v>
                </c:pt>
                <c:pt idx="1099">
                  <c:v>5.4091218357754851E-4</c:v>
                </c:pt>
                <c:pt idx="1100">
                  <c:v>6.7859892121546988E-4</c:v>
                </c:pt>
                <c:pt idx="1101">
                  <c:v>7.0899729186280319E-4</c:v>
                </c:pt>
                <c:pt idx="1102">
                  <c:v>5.6177381049238501E-4</c:v>
                </c:pt>
                <c:pt idx="1103">
                  <c:v>5.9425834383120197E-4</c:v>
                </c:pt>
                <c:pt idx="1104">
                  <c:v>7.6889996343254823E-4</c:v>
                </c:pt>
                <c:pt idx="1105">
                  <c:v>5.6117776400910397E-4</c:v>
                </c:pt>
                <c:pt idx="1106">
                  <c:v>5.6773427532519555E-4</c:v>
                </c:pt>
                <c:pt idx="1107">
                  <c:v>6.4402822518516928E-4</c:v>
                </c:pt>
                <c:pt idx="1108">
                  <c:v>6.3300136524446998E-4</c:v>
                </c:pt>
                <c:pt idx="1109">
                  <c:v>4.8369172118256816E-4</c:v>
                </c:pt>
                <c:pt idx="1110">
                  <c:v>7.0333485027163328E-4</c:v>
                </c:pt>
                <c:pt idx="1111">
                  <c:v>5.6952241477503868E-4</c:v>
                </c:pt>
                <c:pt idx="1112">
                  <c:v>5.9545043679776416E-4</c:v>
                </c:pt>
                <c:pt idx="1113">
                  <c:v>7.5399880135052215E-4</c:v>
                </c:pt>
                <c:pt idx="1114">
                  <c:v>6.4760450408485554E-4</c:v>
                </c:pt>
                <c:pt idx="1115">
                  <c:v>5.698204380166792E-4</c:v>
                </c:pt>
                <c:pt idx="1116">
                  <c:v>6.6310171265016277E-4</c:v>
                </c:pt>
                <c:pt idx="1117">
                  <c:v>7.0542101296311693E-4</c:v>
                </c:pt>
                <c:pt idx="1118">
                  <c:v>4.9740079029803215E-4</c:v>
                </c:pt>
                <c:pt idx="1119">
                  <c:v>5.5074695055168572E-4</c:v>
                </c:pt>
                <c:pt idx="1120">
                  <c:v>6.4879659705141762E-4</c:v>
                </c:pt>
                <c:pt idx="1121">
                  <c:v>5.6207183373402554E-4</c:v>
                </c:pt>
                <c:pt idx="1122">
                  <c:v>5.9425834383120197E-4</c:v>
                </c:pt>
                <c:pt idx="1123">
                  <c:v>6.622076429252412E-4</c:v>
                </c:pt>
                <c:pt idx="1124">
                  <c:v>5.7905915850753537E-4</c:v>
                </c:pt>
                <c:pt idx="1125">
                  <c:v>6.0677531998010398E-4</c:v>
                </c:pt>
                <c:pt idx="1126">
                  <c:v>7.0303682702999276E-4</c:v>
                </c:pt>
                <c:pt idx="1127">
                  <c:v>6.2823299337822164E-4</c:v>
                </c:pt>
                <c:pt idx="1128">
                  <c:v>6.0468915728862033E-4</c:v>
                </c:pt>
                <c:pt idx="1129">
                  <c:v>7.4595217382622796E-4</c:v>
                </c:pt>
                <c:pt idx="1130">
                  <c:v>6.3776973711071833E-4</c:v>
                </c:pt>
                <c:pt idx="1131">
                  <c:v>4.9918892974787528E-4</c:v>
                </c:pt>
                <c:pt idx="1132">
                  <c:v>7.1495775669561362E-4</c:v>
                </c:pt>
                <c:pt idx="1133">
                  <c:v>5.6743625208355503E-4</c:v>
                </c:pt>
                <c:pt idx="1134">
                  <c:v>6.4671043435993397E-4</c:v>
                </c:pt>
                <c:pt idx="1135">
                  <c:v>7.2419647718646989E-4</c:v>
                </c:pt>
                <c:pt idx="1136">
                  <c:v>5.6922439153339816E-4</c:v>
                </c:pt>
                <c:pt idx="1137">
                  <c:v>4.9024823249865963E-4</c:v>
                </c:pt>
                <c:pt idx="1138">
                  <c:v>7.7039007964075084E-4</c:v>
                </c:pt>
                <c:pt idx="1139">
                  <c:v>7.2658066311959407E-4</c:v>
                </c:pt>
                <c:pt idx="1140">
                  <c:v>5.3763392791950277E-4</c:v>
                </c:pt>
                <c:pt idx="1141">
                  <c:v>6.8008903742367249E-4</c:v>
                </c:pt>
                <c:pt idx="1142">
                  <c:v>6.8992380439780981E-4</c:v>
                </c:pt>
                <c:pt idx="1143">
                  <c:v>4.9412253463998641E-4</c:v>
                </c:pt>
                <c:pt idx="1144">
                  <c:v>6.926060135725745E-4</c:v>
                </c:pt>
                <c:pt idx="1145">
                  <c:v>7.1376566372905153E-4</c:v>
                </c:pt>
                <c:pt idx="1146">
                  <c:v>4.9680474381475111E-4</c:v>
                </c:pt>
                <c:pt idx="1147">
                  <c:v>6.6995624720789476E-4</c:v>
                </c:pt>
                <c:pt idx="1148">
                  <c:v>7.6770787046598614E-4</c:v>
                </c:pt>
                <c:pt idx="1149">
                  <c:v>5.6326392670058762E-4</c:v>
                </c:pt>
                <c:pt idx="1150">
                  <c:v>6.4104799276876406E-4</c:v>
                </c:pt>
                <c:pt idx="1151">
                  <c:v>6.911158973643719E-4</c:v>
                </c:pt>
                <c:pt idx="1152">
                  <c:v>6.0766938970502555E-4</c:v>
                </c:pt>
                <c:pt idx="1153">
                  <c:v>5.918741578980778E-4</c:v>
                </c:pt>
                <c:pt idx="1154">
                  <c:v>7.2896484905271824E-4</c:v>
                </c:pt>
                <c:pt idx="1155">
                  <c:v>6.1273578481291441E-4</c:v>
                </c:pt>
                <c:pt idx="1156">
                  <c:v>5.8114532119901902E-4</c:v>
                </c:pt>
                <c:pt idx="1157">
                  <c:v>6.9558624598897972E-4</c:v>
                </c:pt>
                <c:pt idx="1158">
                  <c:v>5.0544741782232634E-4</c:v>
                </c:pt>
                <c:pt idx="1159">
                  <c:v>6.1661008695424119E-4</c:v>
                </c:pt>
                <c:pt idx="1160">
                  <c:v>7.0750717565460058E-4</c:v>
                </c:pt>
                <c:pt idx="1161">
                  <c:v>6.2823299337822164E-4</c:v>
                </c:pt>
                <c:pt idx="1162">
                  <c:v>5.0723555727216947E-4</c:v>
                </c:pt>
                <c:pt idx="1163">
                  <c:v>6.6369775913344381E-4</c:v>
                </c:pt>
                <c:pt idx="1164">
                  <c:v>6.8098310714859406E-4</c:v>
                </c:pt>
                <c:pt idx="1165">
                  <c:v>6.2286857502869214E-4</c:v>
                </c:pt>
                <c:pt idx="1166">
                  <c:v>7.2181229125334572E-4</c:v>
                </c:pt>
                <c:pt idx="1167">
                  <c:v>7.2389845394482937E-4</c:v>
                </c:pt>
                <c:pt idx="1168">
                  <c:v>6.0886148267158763E-4</c:v>
                </c:pt>
                <c:pt idx="1169">
                  <c:v>6.663799683082085E-4</c:v>
                </c:pt>
                <c:pt idx="1170">
                  <c:v>4.491210251522675E-4</c:v>
                </c:pt>
                <c:pt idx="1171">
                  <c:v>5.4031613709426747E-4</c:v>
                </c:pt>
                <c:pt idx="1172">
                  <c:v>6.9588426923062024E-4</c:v>
                </c:pt>
                <c:pt idx="1173">
                  <c:v>6.4224008573532615E-4</c:v>
                </c:pt>
                <c:pt idx="1174">
                  <c:v>5.3554776522801912E-4</c:v>
                </c:pt>
                <c:pt idx="1175">
                  <c:v>7.0512298972147641E-4</c:v>
                </c:pt>
                <c:pt idx="1176">
                  <c:v>6.6548589858328694E-4</c:v>
                </c:pt>
                <c:pt idx="1177">
                  <c:v>5.477667181352805E-4</c:v>
                </c:pt>
                <c:pt idx="1178">
                  <c:v>6.7651275852398623E-4</c:v>
                </c:pt>
                <c:pt idx="1179">
                  <c:v>7.4058775547669858E-4</c:v>
                </c:pt>
                <c:pt idx="1180">
                  <c:v>5.519390435182478E-4</c:v>
                </c:pt>
                <c:pt idx="1181">
                  <c:v>7.2687868636123459E-4</c:v>
                </c:pt>
                <c:pt idx="1182">
                  <c:v>6.7144636341609737E-4</c:v>
                </c:pt>
                <c:pt idx="1183">
                  <c:v>5.4210427654411059E-4</c:v>
                </c:pt>
                <c:pt idx="1184">
                  <c:v>7.0661310592967902E-4</c:v>
                </c:pt>
                <c:pt idx="1185">
                  <c:v>7.1585182642053518E-4</c:v>
                </c:pt>
                <c:pt idx="1186">
                  <c:v>6.994605481303065E-4</c:v>
                </c:pt>
                <c:pt idx="1187">
                  <c:v>6.3419345821103207E-4</c:v>
                </c:pt>
                <c:pt idx="1188">
                  <c:v>7.1436171021233257E-4</c:v>
                </c:pt>
                <c:pt idx="1189">
                  <c:v>5.2303078907911711E-4</c:v>
                </c:pt>
                <c:pt idx="1190">
                  <c:v>7.3969368575177701E-4</c:v>
                </c:pt>
                <c:pt idx="1191">
                  <c:v>7.1585182642053518E-4</c:v>
                </c:pt>
                <c:pt idx="1192">
                  <c:v>5.1975253342107137E-4</c:v>
                </c:pt>
                <c:pt idx="1193">
                  <c:v>7.477403132760712E-4</c:v>
                </c:pt>
                <c:pt idx="1194">
                  <c:v>7.4535612734294692E-4</c:v>
                </c:pt>
                <c:pt idx="1195">
                  <c:v>5.7131055422488181E-4</c:v>
                </c:pt>
                <c:pt idx="1196">
                  <c:v>6.8426136280663979E-4</c:v>
                </c:pt>
                <c:pt idx="1197">
                  <c:v>6.9230799033093398E-4</c:v>
                </c:pt>
                <c:pt idx="1198">
                  <c:v>6.511807829845418E-4</c:v>
                </c:pt>
                <c:pt idx="1199">
                  <c:v>6.5386299215930649E-4</c:v>
                </c:pt>
                <c:pt idx="1200">
                  <c:v>6.4462427166845032E-4</c:v>
                </c:pt>
                <c:pt idx="1201">
                  <c:v>6.2048438909556797E-4</c:v>
                </c:pt>
                <c:pt idx="1202">
                  <c:v>6.0796741294666607E-4</c:v>
                </c:pt>
                <c:pt idx="1203">
                  <c:v>6.8426136280663979E-4</c:v>
                </c:pt>
                <c:pt idx="1204">
                  <c:v>6.1541799398767911E-4</c:v>
                </c:pt>
                <c:pt idx="1205">
                  <c:v>6.2048438909556797E-4</c:v>
                </c:pt>
                <c:pt idx="1206">
                  <c:v>6.9916252488866598E-4</c:v>
                </c:pt>
                <c:pt idx="1207">
                  <c:v>5.3286555605325432E-4</c:v>
                </c:pt>
                <c:pt idx="1208">
                  <c:v>7.340312441606071E-4</c:v>
                </c:pt>
                <c:pt idx="1209">
                  <c:v>7.4625019706786849E-4</c:v>
                </c:pt>
                <c:pt idx="1210">
                  <c:v>6.7383054934922154E-4</c:v>
                </c:pt>
                <c:pt idx="1211">
                  <c:v>5.8650973954854841E-4</c:v>
                </c:pt>
                <c:pt idx="1212">
                  <c:v>7.5250868514231955E-4</c:v>
                </c:pt>
                <c:pt idx="1213">
                  <c:v>6.2525276096181632E-4</c:v>
                </c:pt>
                <c:pt idx="1214">
                  <c:v>5.933642741062804E-4</c:v>
                </c:pt>
                <c:pt idx="1215">
                  <c:v>8.2492833286096649E-4</c:v>
                </c:pt>
                <c:pt idx="1216">
                  <c:v>6.4045194628548302E-4</c:v>
                </c:pt>
                <c:pt idx="1217">
                  <c:v>5.9247020438135884E-4</c:v>
                </c:pt>
                <c:pt idx="1218">
                  <c:v>7.5131659217575746E-4</c:v>
                </c:pt>
                <c:pt idx="1219">
                  <c:v>6.8306926984007771E-4</c:v>
                </c:pt>
                <c:pt idx="1220">
                  <c:v>6.0260299459713668E-4</c:v>
                </c:pt>
                <c:pt idx="1221">
                  <c:v>6.9171194384765294E-4</c:v>
                </c:pt>
                <c:pt idx="1222">
                  <c:v>7.0810322213788162E-4</c:v>
                </c:pt>
                <c:pt idx="1223">
                  <c:v>5.6535008939207138E-4</c:v>
                </c:pt>
                <c:pt idx="1224">
                  <c:v>6.9081787412273137E-4</c:v>
                </c:pt>
                <c:pt idx="1225">
                  <c:v>7.3283915119404502E-4</c:v>
                </c:pt>
                <c:pt idx="1226">
                  <c:v>5.9843066921416938E-4</c:v>
                </c:pt>
                <c:pt idx="1227">
                  <c:v>5.5819753159269876E-4</c:v>
                </c:pt>
                <c:pt idx="1228">
                  <c:v>7.5757508025020841E-4</c:v>
                </c:pt>
                <c:pt idx="1229">
                  <c:v>5.8054927471573798E-4</c:v>
                </c:pt>
                <c:pt idx="1230">
                  <c:v>6.8724159522304512E-4</c:v>
                </c:pt>
                <c:pt idx="1231">
                  <c:v>6.276369468949406E-4</c:v>
                </c:pt>
                <c:pt idx="1232">
                  <c:v>6.0051683190565303E-4</c:v>
                </c:pt>
                <c:pt idx="1233">
                  <c:v>5.9485439031448301E-4</c:v>
                </c:pt>
                <c:pt idx="1234">
                  <c:v>6.7353252610758102E-4</c:v>
                </c:pt>
                <c:pt idx="1235">
                  <c:v>7.0661310592967902E-4</c:v>
                </c:pt>
                <c:pt idx="1236">
                  <c:v>5.9664252976432625E-4</c:v>
                </c:pt>
                <c:pt idx="1237">
                  <c:v>7.2181229125334572E-4</c:v>
                </c:pt>
                <c:pt idx="1238">
                  <c:v>5.9962276218073146E-4</c:v>
                </c:pt>
                <c:pt idx="1239">
                  <c:v>4.7743323310811715E-4</c:v>
                </c:pt>
                <c:pt idx="1240">
                  <c:v>7.0124868758014963E-4</c:v>
                </c:pt>
                <c:pt idx="1241">
                  <c:v>7.2628263987795354E-4</c:v>
                </c:pt>
                <c:pt idx="1242">
                  <c:v>6.1154369184635233E-4</c:v>
                </c:pt>
                <c:pt idx="1243">
                  <c:v>6.6608194506656798E-4</c:v>
                </c:pt>
                <c:pt idx="1244">
                  <c:v>6.9588426923062024E-4</c:v>
                </c:pt>
                <c:pt idx="1245">
                  <c:v>5.9217218113971832E-4</c:v>
                </c:pt>
                <c:pt idx="1246">
                  <c:v>6.747246190741431E-4</c:v>
                </c:pt>
                <c:pt idx="1247">
                  <c:v>6.8068508390695353E-4</c:v>
                </c:pt>
                <c:pt idx="1248">
                  <c:v>5.8799985575675102E-4</c:v>
                </c:pt>
                <c:pt idx="1249">
                  <c:v>6.2197450530377058E-4</c:v>
                </c:pt>
                <c:pt idx="1250">
                  <c:v>7.1883205883694051E-4</c:v>
                </c:pt>
                <c:pt idx="1251">
                  <c:v>6.1213973832963337E-4</c:v>
                </c:pt>
                <c:pt idx="1252">
                  <c:v>5.9664252976432625E-4</c:v>
                </c:pt>
                <c:pt idx="1253">
                  <c:v>7.4923042948427381E-4</c:v>
                </c:pt>
                <c:pt idx="1254">
                  <c:v>7.1227554752084892E-4</c:v>
                </c:pt>
                <c:pt idx="1255">
                  <c:v>6.1362985453783598E-4</c:v>
                </c:pt>
                <c:pt idx="1256">
                  <c:v>6.9648031571390128E-4</c:v>
                </c:pt>
                <c:pt idx="1257">
                  <c:v>6.8396333956499927E-4</c:v>
                </c:pt>
                <c:pt idx="1258">
                  <c:v>7.7456240502371814E-4</c:v>
                </c:pt>
                <c:pt idx="1259">
                  <c:v>5.8412555361542424E-4</c:v>
                </c:pt>
                <c:pt idx="1260">
                  <c:v>7.4028973223505806E-4</c:v>
                </c:pt>
                <c:pt idx="1261">
                  <c:v>5.9515241355612364E-4</c:v>
                </c:pt>
                <c:pt idx="1262">
                  <c:v>6.7383054934922154E-4</c:v>
                </c:pt>
                <c:pt idx="1263">
                  <c:v>7.4744229003443057E-4</c:v>
                </c:pt>
                <c:pt idx="1264">
                  <c:v>7.2121624477006468E-4</c:v>
                </c:pt>
                <c:pt idx="1265">
                  <c:v>5.3882602088606486E-4</c:v>
                </c:pt>
                <c:pt idx="1266">
                  <c:v>6.9320206005585555E-4</c:v>
                </c:pt>
                <c:pt idx="1267">
                  <c:v>7.1108345455428684E-4</c:v>
                </c:pt>
                <c:pt idx="1268">
                  <c:v>5.8323148389050267E-4</c:v>
                </c:pt>
                <c:pt idx="1269">
                  <c:v>6.4581636463501241E-4</c:v>
                </c:pt>
                <c:pt idx="1270">
                  <c:v>7.891655438641038E-4</c:v>
                </c:pt>
                <c:pt idx="1271">
                  <c:v>6.5833334078391442E-4</c:v>
                </c:pt>
                <c:pt idx="1272">
                  <c:v>6.5505508512586858E-4</c:v>
                </c:pt>
                <c:pt idx="1273">
                  <c:v>8.0078845028808414E-4</c:v>
                </c:pt>
                <c:pt idx="1274">
                  <c:v>6.0111287838893407E-4</c:v>
                </c:pt>
                <c:pt idx="1275">
                  <c:v>5.9068206493151571E-4</c:v>
                </c:pt>
                <c:pt idx="1276">
                  <c:v>6.9618229247226076E-4</c:v>
                </c:pt>
                <c:pt idx="1277">
                  <c:v>6.9856647840538493E-4</c:v>
                </c:pt>
                <c:pt idx="1278">
                  <c:v>5.5104497379332624E-4</c:v>
                </c:pt>
                <c:pt idx="1279">
                  <c:v>6.580353175422739E-4</c:v>
                </c:pt>
                <c:pt idx="1280">
                  <c:v>6.8932775791452877E-4</c:v>
                </c:pt>
                <c:pt idx="1281">
                  <c:v>4.9412253463998641E-4</c:v>
                </c:pt>
                <c:pt idx="1282">
                  <c:v>5.9723857624760729E-4</c:v>
                </c:pt>
                <c:pt idx="1283">
                  <c:v>7.2062019828678364E-4</c:v>
                </c:pt>
                <c:pt idx="1284">
                  <c:v>5.8978799520659415E-4</c:v>
                </c:pt>
                <c:pt idx="1285">
                  <c:v>5.7905915850753537E-4</c:v>
                </c:pt>
                <c:pt idx="1286">
                  <c:v>7.7366833529879657E-4</c:v>
                </c:pt>
                <c:pt idx="1287">
                  <c:v>6.359815976608752E-4</c:v>
                </c:pt>
                <c:pt idx="1288">
                  <c:v>4.3123963065383616E-4</c:v>
                </c:pt>
                <c:pt idx="1289">
                  <c:v>6.9469217626405815E-4</c:v>
                </c:pt>
                <c:pt idx="1290">
                  <c:v>6.9200996708929346E-4</c:v>
                </c:pt>
                <c:pt idx="1291">
                  <c:v>6.3389543496939155E-4</c:v>
                </c:pt>
                <c:pt idx="1292">
                  <c:v>7.0273880378835224E-4</c:v>
                </c:pt>
                <c:pt idx="1293">
                  <c:v>7.6442961480794041E-4</c:v>
                </c:pt>
                <c:pt idx="1294">
                  <c:v>5.9068206493151571E-4</c:v>
                </c:pt>
                <c:pt idx="1295">
                  <c:v>6.2316659827033266E-4</c:v>
                </c:pt>
                <c:pt idx="1296">
                  <c:v>7.4803833651771172E-4</c:v>
                </c:pt>
                <c:pt idx="1297">
                  <c:v>7.0840124537952214E-4</c:v>
                </c:pt>
                <c:pt idx="1298">
                  <c:v>5.6475404290879034E-4</c:v>
                </c:pt>
                <c:pt idx="1299">
                  <c:v>7.0244078054671171E-4</c:v>
                </c:pt>
                <c:pt idx="1300">
                  <c:v>6.9171194384765294E-4</c:v>
                </c:pt>
                <c:pt idx="1301">
                  <c:v>5.7637694933277068E-4</c:v>
                </c:pt>
                <c:pt idx="1302">
                  <c:v>7.2270636097826729E-4</c:v>
                </c:pt>
                <c:pt idx="1303">
                  <c:v>6.7800287473218884E-4</c:v>
                </c:pt>
                <c:pt idx="1304">
                  <c:v>6.1661008695424119E-4</c:v>
                </c:pt>
                <c:pt idx="1305">
                  <c:v>6.8634752549812344E-4</c:v>
                </c:pt>
                <c:pt idx="1306">
                  <c:v>7.2240833773662676E-4</c:v>
                </c:pt>
                <c:pt idx="1307">
                  <c:v>5.7786706554097329E-4</c:v>
                </c:pt>
                <c:pt idx="1308">
                  <c:v>6.1273578481291441E-4</c:v>
                </c:pt>
                <c:pt idx="1309">
                  <c:v>7.3462729064388815E-4</c:v>
                </c:pt>
                <c:pt idx="1310">
                  <c:v>5.0604346430560738E-4</c:v>
                </c:pt>
                <c:pt idx="1311">
                  <c:v>6.5863136402555494E-4</c:v>
                </c:pt>
                <c:pt idx="1312">
                  <c:v>7.6383356832465936E-4</c:v>
                </c:pt>
                <c:pt idx="1313">
                  <c:v>5.7071450774160077E-4</c:v>
                </c:pt>
                <c:pt idx="1314">
                  <c:v>5.3733590467786225E-4</c:v>
                </c:pt>
                <c:pt idx="1315">
                  <c:v>7.2598461663631302E-4</c:v>
                </c:pt>
                <c:pt idx="1316">
                  <c:v>5.9306625086463988E-4</c:v>
                </c:pt>
                <c:pt idx="1317">
                  <c:v>5.5789950835105824E-4</c:v>
                </c:pt>
                <c:pt idx="1318">
                  <c:v>7.560849640420058E-4</c:v>
                </c:pt>
                <c:pt idx="1319">
                  <c:v>6.8187717687351562E-4</c:v>
                </c:pt>
                <c:pt idx="1320">
                  <c:v>6.055832270135419E-4</c:v>
                </c:pt>
                <c:pt idx="1321">
                  <c:v>6.4343217870188824E-4</c:v>
                </c:pt>
                <c:pt idx="1322">
                  <c:v>6.911158973643719E-4</c:v>
                </c:pt>
                <c:pt idx="1323">
                  <c:v>6.3121322579462685E-4</c:v>
                </c:pt>
                <c:pt idx="1324">
                  <c:v>7.7158217260731292E-4</c:v>
                </c:pt>
                <c:pt idx="1325">
                  <c:v>6.952882227473392E-4</c:v>
                </c:pt>
                <c:pt idx="1326">
                  <c:v>6.7114834017445685E-4</c:v>
                </c:pt>
                <c:pt idx="1327">
                  <c:v>6.6101554995867911E-4</c:v>
                </c:pt>
                <c:pt idx="1328">
                  <c:v>5.9783462273088834E-4</c:v>
                </c:pt>
                <c:pt idx="1329">
                  <c:v>6.6399578237508433E-4</c:v>
                </c:pt>
                <c:pt idx="1330">
                  <c:v>6.8426136280663979E-4</c:v>
                </c:pt>
                <c:pt idx="1331">
                  <c:v>6.3240531876118894E-4</c:v>
                </c:pt>
                <c:pt idx="1332">
                  <c:v>5.7131055422488181E-4</c:v>
                </c:pt>
                <c:pt idx="1333">
                  <c:v>5.9604648328104521E-4</c:v>
                </c:pt>
                <c:pt idx="1334">
                  <c:v>6.9141392060601242E-4</c:v>
                </c:pt>
                <c:pt idx="1335">
                  <c:v>5.2720311446208441E-4</c:v>
                </c:pt>
                <c:pt idx="1336">
                  <c:v>5.9515241355612364E-4</c:v>
                </c:pt>
                <c:pt idx="1337">
                  <c:v>7.6383356832465936E-4</c:v>
                </c:pt>
                <c:pt idx="1338">
                  <c:v>6.2435869123689475E-4</c:v>
                </c:pt>
                <c:pt idx="1339">
                  <c:v>6.0111287838893407E-4</c:v>
                </c:pt>
                <c:pt idx="1340">
                  <c:v>7.4148182520162014E-4</c:v>
                </c:pt>
                <c:pt idx="1341">
                  <c:v>6.7830089797382936E-4</c:v>
                </c:pt>
                <c:pt idx="1342">
                  <c:v>6.884336881896072E-4</c:v>
                </c:pt>
                <c:pt idx="1343">
                  <c:v>6.511807829845418E-4</c:v>
                </c:pt>
                <c:pt idx="1344">
                  <c:v>6.4313415546024771E-4</c:v>
                </c:pt>
                <c:pt idx="1345">
                  <c:v>4.3511393279516299E-4</c:v>
                </c:pt>
                <c:pt idx="1346">
                  <c:v>5.0038102271443737E-4</c:v>
                </c:pt>
                <c:pt idx="1347">
                  <c:v>7.3909763926849597E-4</c:v>
                </c:pt>
                <c:pt idx="1348">
                  <c:v>5.4895881110184259E-4</c:v>
                </c:pt>
                <c:pt idx="1349">
                  <c:v>7.5161461541739798E-4</c:v>
                </c:pt>
                <c:pt idx="1350">
                  <c:v>6.2376264475361371E-4</c:v>
                </c:pt>
                <c:pt idx="1351">
                  <c:v>5.3077939336177067E-4</c:v>
                </c:pt>
                <c:pt idx="1352">
                  <c:v>5.4597857868543737E-4</c:v>
                </c:pt>
                <c:pt idx="1353">
                  <c:v>6.0081485514729355E-4</c:v>
                </c:pt>
                <c:pt idx="1354">
                  <c:v>4.9471858112326746E-4</c:v>
                </c:pt>
                <c:pt idx="1355">
                  <c:v>5.9247020438135884E-4</c:v>
                </c:pt>
                <c:pt idx="1356">
                  <c:v>7.3879961602685545E-4</c:v>
                </c:pt>
                <c:pt idx="1357">
                  <c:v>6.2137845882048954E-4</c:v>
                </c:pt>
                <c:pt idx="1358">
                  <c:v>6.4522031815173137E-4</c:v>
                </c:pt>
                <c:pt idx="1359">
                  <c:v>6.952882227473392E-4</c:v>
                </c:pt>
                <c:pt idx="1360">
                  <c:v>6.0826543618830659E-4</c:v>
                </c:pt>
                <c:pt idx="1361">
                  <c:v>7.3581938361045023E-4</c:v>
                </c:pt>
                <c:pt idx="1362">
                  <c:v>7.0244078054671171E-4</c:v>
                </c:pt>
                <c:pt idx="1363">
                  <c:v>5.9485439031448301E-4</c:v>
                </c:pt>
                <c:pt idx="1364">
                  <c:v>7.2091822152842416E-4</c:v>
                </c:pt>
                <c:pt idx="1365">
                  <c:v>6.4671043435993397E-4</c:v>
                </c:pt>
                <c:pt idx="1366">
                  <c:v>4.842877676658492E-4</c:v>
                </c:pt>
                <c:pt idx="1367">
                  <c:v>7.1048740807100579E-4</c:v>
                </c:pt>
                <c:pt idx="1368">
                  <c:v>7.036328735132738E-4</c:v>
                </c:pt>
                <c:pt idx="1369">
                  <c:v>6.0141090163057459E-4</c:v>
                </c:pt>
                <c:pt idx="1370">
                  <c:v>6.3478950469431311E-4</c:v>
                </c:pt>
                <c:pt idx="1371">
                  <c:v>6.7204240989937841E-4</c:v>
                </c:pt>
                <c:pt idx="1372">
                  <c:v>6.5952543375047651E-4</c:v>
                </c:pt>
                <c:pt idx="1373">
                  <c:v>7.8260903254801233E-4</c:v>
                </c:pt>
                <c:pt idx="1374">
                  <c:v>6.9320206005585555E-4</c:v>
                </c:pt>
                <c:pt idx="1375">
                  <c:v>5.4180625330247007E-4</c:v>
                </c:pt>
                <c:pt idx="1376">
                  <c:v>6.5505508512586858E-4</c:v>
                </c:pt>
                <c:pt idx="1377">
                  <c:v>6.9469217626405815E-4</c:v>
                </c:pt>
                <c:pt idx="1378">
                  <c:v>5.5074695055168572E-4</c:v>
                </c:pt>
                <c:pt idx="1379">
                  <c:v>6.2823299337822164E-4</c:v>
                </c:pt>
                <c:pt idx="1380">
                  <c:v>7.2866682581107772E-4</c:v>
                </c:pt>
                <c:pt idx="1381">
                  <c:v>5.8263543740722163E-4</c:v>
                </c:pt>
                <c:pt idx="1382">
                  <c:v>6.2346462151197319E-4</c:v>
                </c:pt>
                <c:pt idx="1383">
                  <c:v>7.9721217138839788E-4</c:v>
                </c:pt>
                <c:pt idx="1384">
                  <c:v>6.2584880744509747E-4</c:v>
                </c:pt>
                <c:pt idx="1385">
                  <c:v>5.6236985697566606E-4</c:v>
                </c:pt>
                <c:pt idx="1386">
                  <c:v>6.9230799033093398E-4</c:v>
                </c:pt>
                <c:pt idx="1387">
                  <c:v>5.9455636707284249E-4</c:v>
                </c:pt>
                <c:pt idx="1388">
                  <c:v>5.2601102149552232E-4</c:v>
                </c:pt>
                <c:pt idx="1389">
                  <c:v>6.2972310958642425E-4</c:v>
                </c:pt>
                <c:pt idx="1390">
                  <c:v>5.4866078786020207E-4</c:v>
                </c:pt>
                <c:pt idx="1391">
                  <c:v>5.2660706797880337E-4</c:v>
                </c:pt>
                <c:pt idx="1392">
                  <c:v>6.2674287717001903E-4</c:v>
                </c:pt>
                <c:pt idx="1393">
                  <c:v>6.8873171143124772E-4</c:v>
                </c:pt>
                <c:pt idx="1394">
                  <c:v>5.3644183495294069E-4</c:v>
                </c:pt>
                <c:pt idx="1395">
                  <c:v>7.5370077810888163E-4</c:v>
                </c:pt>
                <c:pt idx="1396">
                  <c:v>6.7502264231578363E-4</c:v>
                </c:pt>
                <c:pt idx="1397">
                  <c:v>6.070733432217445E-4</c:v>
                </c:pt>
                <c:pt idx="1398">
                  <c:v>7.3999170899341753E-4</c:v>
                </c:pt>
                <c:pt idx="1399">
                  <c:v>6.9171194384765294E-4</c:v>
                </c:pt>
                <c:pt idx="1400">
                  <c:v>5.725026471914439E-4</c:v>
                </c:pt>
                <c:pt idx="1401">
                  <c:v>6.4551834139337189E-4</c:v>
                </c:pt>
                <c:pt idx="1402">
                  <c:v>6.7502264231578363E-4</c:v>
                </c:pt>
                <c:pt idx="1403">
                  <c:v>5.7339671691636546E-4</c:v>
                </c:pt>
                <c:pt idx="1404">
                  <c:v>6.9200996708929346E-4</c:v>
                </c:pt>
                <c:pt idx="1405">
                  <c:v>8.1330542643698615E-4</c:v>
                </c:pt>
                <c:pt idx="1406">
                  <c:v>6.8038706066531301E-4</c:v>
                </c:pt>
                <c:pt idx="1407">
                  <c:v>5.4001811385262694E-4</c:v>
                </c:pt>
                <c:pt idx="1408">
                  <c:v>7.8171496282309076E-4</c:v>
                </c:pt>
                <c:pt idx="1409">
                  <c:v>6.1154369184635233E-4</c:v>
                </c:pt>
                <c:pt idx="1410">
                  <c:v>5.6684020560027399E-4</c:v>
                </c:pt>
                <c:pt idx="1411">
                  <c:v>7.4833635975935224E-4</c:v>
                </c:pt>
                <c:pt idx="1412">
                  <c:v>6.5386299215930649E-4</c:v>
                </c:pt>
                <c:pt idx="1413">
                  <c:v>5.7637694933277068E-4</c:v>
                </c:pt>
                <c:pt idx="1414">
                  <c:v>6.5207485270946336E-4</c:v>
                </c:pt>
                <c:pt idx="1415">
                  <c:v>7.1048740807100579E-4</c:v>
                </c:pt>
                <c:pt idx="1416">
                  <c:v>6.2376264475361371E-4</c:v>
                </c:pt>
                <c:pt idx="1417">
                  <c:v>6.7919496769875093E-4</c:v>
                </c:pt>
                <c:pt idx="1418">
                  <c:v>6.4611438787665293E-4</c:v>
                </c:pt>
                <c:pt idx="1419">
                  <c:v>5.0783160375545051E-4</c:v>
                </c:pt>
                <c:pt idx="1420">
                  <c:v>6.6488985210000589E-4</c:v>
                </c:pt>
                <c:pt idx="1421">
                  <c:v>7.2538857015303198E-4</c:v>
                </c:pt>
                <c:pt idx="1422">
                  <c:v>5.3137543984505171E-4</c:v>
                </c:pt>
                <c:pt idx="1423">
                  <c:v>7.0303682702999276E-4</c:v>
                </c:pt>
                <c:pt idx="1424">
                  <c:v>6.5416101540094701E-4</c:v>
                </c:pt>
                <c:pt idx="1425">
                  <c:v>6.0439113404697981E-4</c:v>
                </c:pt>
                <c:pt idx="1426">
                  <c:v>7.0750717565460058E-4</c:v>
                </c:pt>
                <c:pt idx="1427">
                  <c:v>7.382035695435744E-4</c:v>
                </c:pt>
                <c:pt idx="1428">
                  <c:v>5.9664252976432625E-4</c:v>
                </c:pt>
                <c:pt idx="1429">
                  <c:v>5.6147578725074449E-4</c:v>
                </c:pt>
                <c:pt idx="1430">
                  <c:v>6.8664554873976397E-4</c:v>
                </c:pt>
                <c:pt idx="1431">
                  <c:v>6.6071752671703859E-4</c:v>
                </c:pt>
                <c:pt idx="1432">
                  <c:v>6.1213973832963337E-4</c:v>
                </c:pt>
                <c:pt idx="1433">
                  <c:v>7.9214577628050902E-4</c:v>
                </c:pt>
                <c:pt idx="1434">
                  <c:v>8.5234647109189458E-4</c:v>
                </c:pt>
                <c:pt idx="1435">
                  <c:v>5.4389241599395372E-4</c:v>
                </c:pt>
                <c:pt idx="1436">
                  <c:v>7.4952845272591433E-4</c:v>
                </c:pt>
                <c:pt idx="1437">
                  <c:v>6.4790252732649606E-4</c:v>
                </c:pt>
                <c:pt idx="1438">
                  <c:v>5.3793195116114329E-4</c:v>
                </c:pt>
                <c:pt idx="1439">
                  <c:v>6.5654520133407129E-4</c:v>
                </c:pt>
                <c:pt idx="1440">
                  <c:v>7.3850159278521493E-4</c:v>
                </c:pt>
                <c:pt idx="1441">
                  <c:v>4.7743323310811715E-4</c:v>
                </c:pt>
                <c:pt idx="1442">
                  <c:v>6.663799683082085E-4</c:v>
                </c:pt>
                <c:pt idx="1443">
                  <c:v>6.8694357198140459E-4</c:v>
                </c:pt>
                <c:pt idx="1444">
                  <c:v>5.3405764901981651E-4</c:v>
                </c:pt>
                <c:pt idx="1445">
                  <c:v>6.0111287838893407E-4</c:v>
                </c:pt>
                <c:pt idx="1446">
                  <c:v>6.9320206005585555E-4</c:v>
                </c:pt>
                <c:pt idx="1447">
                  <c:v>5.5611136890121511E-4</c:v>
                </c:pt>
                <c:pt idx="1448">
                  <c:v>6.3776973711071833E-4</c:v>
                </c:pt>
                <c:pt idx="1449">
                  <c:v>6.9022182763945033E-4</c:v>
                </c:pt>
                <c:pt idx="1450">
                  <c:v>6.3747171386907781E-4</c:v>
                </c:pt>
                <c:pt idx="1451">
                  <c:v>5.2630904473716285E-4</c:v>
                </c:pt>
                <c:pt idx="1452">
                  <c:v>6.7025427044953528E-4</c:v>
                </c:pt>
                <c:pt idx="1453">
                  <c:v>6.6012148023375755E-4</c:v>
                </c:pt>
                <c:pt idx="1454">
                  <c:v>5.1468613831318251E-4</c:v>
                </c:pt>
                <c:pt idx="1455">
                  <c:v>6.4253810897696667E-4</c:v>
                </c:pt>
                <c:pt idx="1456">
                  <c:v>6.6101554995867911E-4</c:v>
                </c:pt>
                <c:pt idx="1457">
                  <c:v>5.5134299703496676E-4</c:v>
                </c:pt>
                <c:pt idx="1458">
                  <c:v>6.6399578237508433E-4</c:v>
                </c:pt>
                <c:pt idx="1459">
                  <c:v>7.1823601235365946E-4</c:v>
                </c:pt>
                <c:pt idx="1460">
                  <c:v>5.7548287960784911E-4</c:v>
                </c:pt>
                <c:pt idx="1461">
                  <c:v>5.8442357685706476E-4</c:v>
                </c:pt>
                <c:pt idx="1462">
                  <c:v>7.0005659461358754E-4</c:v>
                </c:pt>
                <c:pt idx="1463">
                  <c:v>6.1511997074603858E-4</c:v>
                </c:pt>
                <c:pt idx="1464">
                  <c:v>4.6908858234218255E-4</c:v>
                </c:pt>
                <c:pt idx="1465">
                  <c:v>7.0065264109686858E-4</c:v>
                </c:pt>
                <c:pt idx="1466">
                  <c:v>5.808472979573785E-4</c:v>
                </c:pt>
                <c:pt idx="1467">
                  <c:v>5.6535008939207138E-4</c:v>
                </c:pt>
                <c:pt idx="1468">
                  <c:v>7.5638298728364633E-4</c:v>
                </c:pt>
                <c:pt idx="1469">
                  <c:v>6.0915950591322815E-4</c:v>
                </c:pt>
                <c:pt idx="1470">
                  <c:v>5.4329636951067268E-4</c:v>
                </c:pt>
                <c:pt idx="1471">
                  <c:v>6.9230799033093398E-4</c:v>
                </c:pt>
                <c:pt idx="1472">
                  <c:v>6.4074996952712354E-4</c:v>
                </c:pt>
                <c:pt idx="1473">
                  <c:v>4.8458579090748972E-4</c:v>
                </c:pt>
                <c:pt idx="1474">
                  <c:v>5.9068206493151571E-4</c:v>
                </c:pt>
                <c:pt idx="1475">
                  <c:v>6.5416101540094701E-4</c:v>
                </c:pt>
                <c:pt idx="1476">
                  <c:v>5.063414875472479E-4</c:v>
                </c:pt>
                <c:pt idx="1477">
                  <c:v>5.933642741062804E-4</c:v>
                </c:pt>
                <c:pt idx="1478">
                  <c:v>7.4267391816818223E-4</c:v>
                </c:pt>
                <c:pt idx="1479">
                  <c:v>5.5640939214285563E-4</c:v>
                </c:pt>
                <c:pt idx="1480">
                  <c:v>6.3657764414415624E-4</c:v>
                </c:pt>
                <c:pt idx="1481">
                  <c:v>6.5833334078391442E-4</c:v>
                </c:pt>
                <c:pt idx="1482">
                  <c:v>5.3673985819458121E-4</c:v>
                </c:pt>
                <c:pt idx="1483">
                  <c:v>5.9723857624760729E-4</c:v>
                </c:pt>
                <c:pt idx="1484">
                  <c:v>6.4820055056813658E-4</c:v>
                </c:pt>
                <c:pt idx="1485">
                  <c:v>5.3316357929489484E-4</c:v>
                </c:pt>
                <c:pt idx="1486">
                  <c:v>6.0349706432205824E-4</c:v>
                </c:pt>
                <c:pt idx="1487">
                  <c:v>6.7293647962429998E-4</c:v>
                </c:pt>
                <c:pt idx="1488">
                  <c:v>5.8025125147409746E-4</c:v>
                </c:pt>
                <c:pt idx="1489">
                  <c:v>6.5952543375047651E-4</c:v>
                </c:pt>
                <c:pt idx="1490">
                  <c:v>6.5147880622618232E-4</c:v>
                </c:pt>
                <c:pt idx="1491">
                  <c:v>5.6207183373402554E-4</c:v>
                </c:pt>
                <c:pt idx="1492">
                  <c:v>6.3270334200282946E-4</c:v>
                </c:pt>
                <c:pt idx="1493">
                  <c:v>6.318092722779079E-4</c:v>
                </c:pt>
                <c:pt idx="1494">
                  <c:v>5.7190660070816285E-4</c:v>
                </c:pt>
                <c:pt idx="1495">
                  <c:v>5.5432322945137198E-4</c:v>
                </c:pt>
                <c:pt idx="1496">
                  <c:v>6.7085031693281632E-4</c:v>
                </c:pt>
                <c:pt idx="1497">
                  <c:v>6.2972310958642425E-4</c:v>
                </c:pt>
                <c:pt idx="1498">
                  <c:v>5.8323148389050267E-4</c:v>
                </c:pt>
                <c:pt idx="1499">
                  <c:v>7.1674589614545675E-4</c:v>
                </c:pt>
                <c:pt idx="1500">
                  <c:v>5.6892636829175764E-4</c:v>
                </c:pt>
                <c:pt idx="1501">
                  <c:v>5.3435567226145704E-4</c:v>
                </c:pt>
                <c:pt idx="1502">
                  <c:v>7.0750717565460058E-4</c:v>
                </c:pt>
                <c:pt idx="1503">
                  <c:v>6.443262484268098E-4</c:v>
                </c:pt>
                <c:pt idx="1504">
                  <c:v>6.2108043557884901E-4</c:v>
                </c:pt>
                <c:pt idx="1505">
                  <c:v>7.2389845394482937E-4</c:v>
                </c:pt>
                <c:pt idx="1506">
                  <c:v>6.8217520011515614E-4</c:v>
                </c:pt>
                <c:pt idx="1507">
                  <c:v>5.6624415911699295E-4</c:v>
                </c:pt>
                <c:pt idx="1508">
                  <c:v>7.2360043070318885E-4</c:v>
                </c:pt>
                <c:pt idx="1509">
                  <c:v>6.1929229612900588E-4</c:v>
                </c:pt>
                <c:pt idx="1510">
                  <c:v>6.5088275974290127E-4</c:v>
                </c:pt>
                <c:pt idx="1511">
                  <c:v>8.1509356588682928E-4</c:v>
                </c:pt>
                <c:pt idx="1512">
                  <c:v>6.3031915606970529E-4</c:v>
                </c:pt>
                <c:pt idx="1513">
                  <c:v>6.2644485392837851E-4</c:v>
                </c:pt>
                <c:pt idx="1514">
                  <c:v>7.1644787290381623E-4</c:v>
                </c:pt>
                <c:pt idx="1515">
                  <c:v>6.7085031693281632E-4</c:v>
                </c:pt>
                <c:pt idx="1516">
                  <c:v>6.5833334078391442E-4</c:v>
                </c:pt>
                <c:pt idx="1517">
                  <c:v>7.1376566372905153E-4</c:v>
                </c:pt>
                <c:pt idx="1518">
                  <c:v>7.0095066433850911E-4</c:v>
                </c:pt>
                <c:pt idx="1519">
                  <c:v>5.3972009061098642E-4</c:v>
                </c:pt>
                <c:pt idx="1520">
                  <c:v>7.1346764048741101E-4</c:v>
                </c:pt>
                <c:pt idx="1521">
                  <c:v>5.1647427776302564E-4</c:v>
                </c:pt>
                <c:pt idx="1522">
                  <c:v>4.7236683800022829E-4</c:v>
                </c:pt>
                <c:pt idx="1523">
                  <c:v>7.9721217138839788E-4</c:v>
                </c:pt>
                <c:pt idx="1524">
                  <c:v>7.450581041013064E-4</c:v>
                </c:pt>
                <c:pt idx="1525">
                  <c:v>6.0766938970502555E-4</c:v>
                </c:pt>
                <c:pt idx="1526">
                  <c:v>7.2330240746154833E-4</c:v>
                </c:pt>
                <c:pt idx="1527">
                  <c:v>6.9826845516374441E-4</c:v>
                </c:pt>
                <c:pt idx="1528">
                  <c:v>5.2869323067028702E-4</c:v>
                </c:pt>
                <c:pt idx="1529">
                  <c:v>7.2360043070318885E-4</c:v>
                </c:pt>
                <c:pt idx="1530">
                  <c:v>7.1883205883694051E-4</c:v>
                </c:pt>
                <c:pt idx="1531">
                  <c:v>5.5432322945137198E-4</c:v>
                </c:pt>
                <c:pt idx="1532">
                  <c:v>7.2747473284451563E-4</c:v>
                </c:pt>
                <c:pt idx="1533">
                  <c:v>7.1138147779592736E-4</c:v>
                </c:pt>
                <c:pt idx="1534">
                  <c:v>5.3077939336177067E-4</c:v>
                </c:pt>
                <c:pt idx="1535">
                  <c:v>7.2181229125334572E-4</c:v>
                </c:pt>
                <c:pt idx="1536">
                  <c:v>6.0111287838893407E-4</c:v>
                </c:pt>
                <c:pt idx="1537">
                  <c:v>5.7339671691636546E-4</c:v>
                </c:pt>
                <c:pt idx="1538">
                  <c:v>6.9648031571390128E-4</c:v>
                </c:pt>
                <c:pt idx="1539">
                  <c:v>6.5833334078391442E-4</c:v>
                </c:pt>
                <c:pt idx="1540">
                  <c:v>5.0455334809740477E-4</c:v>
                </c:pt>
                <c:pt idx="1541">
                  <c:v>7.7456240502371814E-4</c:v>
                </c:pt>
                <c:pt idx="1542">
                  <c:v>7.0959333834608423E-4</c:v>
                </c:pt>
                <c:pt idx="1543">
                  <c:v>6.4283613221860719E-4</c:v>
                </c:pt>
                <c:pt idx="1544">
                  <c:v>6.8545345577320188E-4</c:v>
                </c:pt>
                <c:pt idx="1545">
                  <c:v>5.9664252976432625E-4</c:v>
                </c:pt>
                <c:pt idx="1546">
                  <c:v>6.4343217870188824E-4</c:v>
                </c:pt>
                <c:pt idx="1547">
                  <c:v>7.1346764048741101E-4</c:v>
                </c:pt>
                <c:pt idx="1548">
                  <c:v>6.2406066799525423E-4</c:v>
                </c:pt>
                <c:pt idx="1549">
                  <c:v>5.587935780759798E-4</c:v>
                </c:pt>
                <c:pt idx="1550">
                  <c:v>6.5833334078391442E-4</c:v>
                </c:pt>
                <c:pt idx="1551">
                  <c:v>6.8187717687351562E-4</c:v>
                </c:pt>
                <c:pt idx="1552">
                  <c:v>5.4121020681918903E-4</c:v>
                </c:pt>
                <c:pt idx="1553">
                  <c:v>7.4952845272591433E-4</c:v>
                </c:pt>
                <c:pt idx="1554">
                  <c:v>7.0989136158772475E-4</c:v>
                </c:pt>
                <c:pt idx="1555">
                  <c:v>6.2555078420345684E-4</c:v>
                </c:pt>
                <c:pt idx="1556">
                  <c:v>7.2300438421990781E-4</c:v>
                </c:pt>
                <c:pt idx="1557">
                  <c:v>6.5505508512586858E-4</c:v>
                </c:pt>
                <c:pt idx="1558">
                  <c:v>6.8634752549812344E-4</c:v>
                </c:pt>
                <c:pt idx="1559">
                  <c:v>7.2062019828678364E-4</c:v>
                </c:pt>
                <c:pt idx="1560">
                  <c:v>6.291270631031432E-4</c:v>
                </c:pt>
                <c:pt idx="1561">
                  <c:v>5.7071450774160077E-4</c:v>
                </c:pt>
                <c:pt idx="1562">
                  <c:v>7.5548891755872476E-4</c:v>
                </c:pt>
                <c:pt idx="1563">
                  <c:v>7.0154671082179015E-4</c:v>
                </c:pt>
                <c:pt idx="1564">
                  <c:v>5.7846311202425433E-4</c:v>
                </c:pt>
                <c:pt idx="1565">
                  <c:v>7.5340275486724111E-4</c:v>
                </c:pt>
                <c:pt idx="1566">
                  <c:v>6.401539230438425E-4</c:v>
                </c:pt>
                <c:pt idx="1567">
                  <c:v>5.6087974076746345E-4</c:v>
                </c:pt>
                <c:pt idx="1568">
                  <c:v>5.7488683312456807E-4</c:v>
                </c:pt>
                <c:pt idx="1569">
                  <c:v>6.3389543496939155E-4</c:v>
                </c:pt>
                <c:pt idx="1570">
                  <c:v>6.1005357563814972E-4</c:v>
                </c:pt>
                <c:pt idx="1571">
                  <c:v>7.4684624355114953E-4</c:v>
                </c:pt>
                <c:pt idx="1572">
                  <c:v>7.4416403437638484E-4</c:v>
                </c:pt>
                <c:pt idx="1573">
                  <c:v>5.9962276218073146E-4</c:v>
                </c:pt>
                <c:pt idx="1574">
                  <c:v>5.8531764658198632E-4</c:v>
                </c:pt>
                <c:pt idx="1575">
                  <c:v>7.1138147779592736E-4</c:v>
                </c:pt>
                <c:pt idx="1576">
                  <c:v>5.1230195238005833E-4</c:v>
                </c:pt>
                <c:pt idx="1577">
                  <c:v>6.1422590102111702E-4</c:v>
                </c:pt>
                <c:pt idx="1578">
                  <c:v>6.3240531876118894E-4</c:v>
                </c:pt>
                <c:pt idx="1579">
                  <c:v>5.2511695177060076E-4</c:v>
                </c:pt>
                <c:pt idx="1580">
                  <c:v>6.0647729673846346E-4</c:v>
                </c:pt>
                <c:pt idx="1581">
                  <c:v>7.0512298972147641E-4</c:v>
                </c:pt>
                <c:pt idx="1582">
                  <c:v>6.9767240868046337E-4</c:v>
                </c:pt>
                <c:pt idx="1583">
                  <c:v>5.9366229734792093E-4</c:v>
                </c:pt>
                <c:pt idx="1584">
                  <c:v>7.3492531388552867E-4</c:v>
                </c:pt>
                <c:pt idx="1585">
                  <c:v>5.8203939092394059E-4</c:v>
                </c:pt>
                <c:pt idx="1586">
                  <c:v>7.0869926862116267E-4</c:v>
                </c:pt>
                <c:pt idx="1587">
                  <c:v>7.3850159278521493E-4</c:v>
                </c:pt>
                <c:pt idx="1588">
                  <c:v>6.0170892487221512E-4</c:v>
                </c:pt>
                <c:pt idx="1589">
                  <c:v>5.9425834383120197E-4</c:v>
                </c:pt>
                <c:pt idx="1590">
                  <c:v>6.8604950225648292E-4</c:v>
                </c:pt>
                <c:pt idx="1591">
                  <c:v>5.1110985941349625E-4</c:v>
                </c:pt>
                <c:pt idx="1592">
                  <c:v>6.4074996952712354E-4</c:v>
                </c:pt>
                <c:pt idx="1593">
                  <c:v>6.9379810653913659E-4</c:v>
                </c:pt>
                <c:pt idx="1594">
                  <c:v>7.161498496621757E-4</c:v>
                </c:pt>
                <c:pt idx="1595">
                  <c:v>7.146597334539731E-4</c:v>
                </c:pt>
                <c:pt idx="1596">
                  <c:v>6.8336729308171823E-4</c:v>
                </c:pt>
                <c:pt idx="1597">
                  <c:v>7.5310473162560059E-4</c:v>
                </c:pt>
                <c:pt idx="1598">
                  <c:v>5.6535008939207138E-4</c:v>
                </c:pt>
                <c:pt idx="1599">
                  <c:v>6.5475706188422805E-4</c:v>
                </c:pt>
                <c:pt idx="1600">
                  <c:v>6.9648031571390128E-4</c:v>
                </c:pt>
                <c:pt idx="1601">
                  <c:v>5.0842765023873155E-4</c:v>
                </c:pt>
                <c:pt idx="1602">
                  <c:v>6.8992380439780981E-4</c:v>
                </c:pt>
                <c:pt idx="1603">
                  <c:v>7.5936321970005154E-4</c:v>
                </c:pt>
                <c:pt idx="1604">
                  <c:v>6.3478950469431311E-4</c:v>
                </c:pt>
                <c:pt idx="1605">
                  <c:v>6.6667799154984902E-4</c:v>
                </c:pt>
                <c:pt idx="1606">
                  <c:v>6.6250566616688172E-4</c:v>
                </c:pt>
                <c:pt idx="1607">
                  <c:v>6.0439113404697981E-4</c:v>
                </c:pt>
                <c:pt idx="1608">
                  <c:v>5.5223706675988833E-4</c:v>
                </c:pt>
                <c:pt idx="1609">
                  <c:v>8.9287763195500562E-4</c:v>
                </c:pt>
                <c:pt idx="1610">
                  <c:v>7.3611740685209075E-4</c:v>
                </c:pt>
                <c:pt idx="1611">
                  <c:v>5.394220673693459E-4</c:v>
                </c:pt>
                <c:pt idx="1612">
                  <c:v>7.8767542765590119E-4</c:v>
                </c:pt>
                <c:pt idx="1613">
                  <c:v>6.2137845882048954E-4</c:v>
                </c:pt>
                <c:pt idx="1614">
                  <c:v>5.5104497379332624E-4</c:v>
                </c:pt>
                <c:pt idx="1615">
                  <c:v>7.382035695435744E-4</c:v>
                </c:pt>
                <c:pt idx="1616">
                  <c:v>7.161498496621757E-4</c:v>
                </c:pt>
                <c:pt idx="1617">
                  <c:v>5.2273276583747659E-4</c:v>
                </c:pt>
                <c:pt idx="1618">
                  <c:v>7.2300438421990781E-4</c:v>
                </c:pt>
                <c:pt idx="1619">
                  <c:v>7.2002415180350259E-4</c:v>
                </c:pt>
                <c:pt idx="1620">
                  <c:v>5.9962276218073146E-4</c:v>
                </c:pt>
                <c:pt idx="1621">
                  <c:v>6.181002031624438E-4</c:v>
                </c:pt>
                <c:pt idx="1622">
                  <c:v>7.0571903620475745E-4</c:v>
                </c:pt>
                <c:pt idx="1623">
                  <c:v>6.5743927105899286E-4</c:v>
                </c:pt>
                <c:pt idx="1624">
                  <c:v>5.1409009182990146E-4</c:v>
                </c:pt>
                <c:pt idx="1625">
                  <c:v>7.7277426557387501E-4</c:v>
                </c:pt>
                <c:pt idx="1626">
                  <c:v>6.8515543253156136E-4</c:v>
                </c:pt>
                <c:pt idx="1627">
                  <c:v>5.6713822884191451E-4</c:v>
                </c:pt>
                <c:pt idx="1628">
                  <c:v>6.7293647962429998E-4</c:v>
                </c:pt>
                <c:pt idx="1629">
                  <c:v>5.8680776279018893E-4</c:v>
                </c:pt>
                <c:pt idx="1630">
                  <c:v>5.5670741538449615E-4</c:v>
                </c:pt>
                <c:pt idx="1631">
                  <c:v>5.9723857624760729E-4</c:v>
                </c:pt>
                <c:pt idx="1632">
                  <c:v>6.7591671204070519E-4</c:v>
                </c:pt>
                <c:pt idx="1633">
                  <c:v>5.2601102149552232E-4</c:v>
                </c:pt>
                <c:pt idx="1634">
                  <c:v>6.2197450530377058E-4</c:v>
                </c:pt>
                <c:pt idx="1635">
                  <c:v>6.8277124659843719E-4</c:v>
                </c:pt>
                <c:pt idx="1636">
                  <c:v>6.2018636585392745E-4</c:v>
                </c:pt>
                <c:pt idx="1637">
                  <c:v>5.8382753037378372E-4</c:v>
                </c:pt>
                <c:pt idx="1638">
                  <c:v>7.4326996465146327E-4</c:v>
                </c:pt>
                <c:pt idx="1639">
                  <c:v>6.0468915728862033E-4</c:v>
                </c:pt>
                <c:pt idx="1640">
                  <c:v>5.891919487233131E-4</c:v>
                </c:pt>
                <c:pt idx="1641">
                  <c:v>7.6830391694926719E-4</c:v>
                </c:pt>
                <c:pt idx="1642">
                  <c:v>6.6250566616688172E-4</c:v>
                </c:pt>
                <c:pt idx="1643">
                  <c:v>5.6117776400910397E-4</c:v>
                </c:pt>
                <c:pt idx="1644">
                  <c:v>6.7651275852398623E-4</c:v>
                </c:pt>
                <c:pt idx="1645">
                  <c:v>7.367134533353718E-4</c:v>
                </c:pt>
                <c:pt idx="1646">
                  <c:v>5.3167346308669223E-4</c:v>
                </c:pt>
                <c:pt idx="1647">
                  <c:v>6.0915950591322815E-4</c:v>
                </c:pt>
                <c:pt idx="1648">
                  <c:v>6.8604950225648292E-4</c:v>
                </c:pt>
                <c:pt idx="1649">
                  <c:v>5.0693753403052895E-4</c:v>
                </c:pt>
                <c:pt idx="1650">
                  <c:v>6.8724159522304512E-4</c:v>
                </c:pt>
                <c:pt idx="1651">
                  <c:v>6.6518787534164642E-4</c:v>
                </c:pt>
                <c:pt idx="1652">
                  <c:v>5.2183869611255502E-4</c:v>
                </c:pt>
                <c:pt idx="1653">
                  <c:v>5.1647427776302564E-4</c:v>
                </c:pt>
                <c:pt idx="1654">
                  <c:v>6.4045194628548302E-4</c:v>
                </c:pt>
                <c:pt idx="1655">
                  <c:v>5.7995322823245694E-4</c:v>
                </c:pt>
                <c:pt idx="1656">
                  <c:v>5.9813264597252886E-4</c:v>
                </c:pt>
                <c:pt idx="1657">
                  <c:v>7.6591973101614301E-4</c:v>
                </c:pt>
                <c:pt idx="1658">
                  <c:v>5.7876113526589485E-4</c:v>
                </c:pt>
                <c:pt idx="1659">
                  <c:v>6.0498718053026085E-4</c:v>
                </c:pt>
                <c:pt idx="1660">
                  <c:v>7.9005961358902537E-4</c:v>
                </c:pt>
                <c:pt idx="1661">
                  <c:v>6.3627962090251572E-4</c:v>
                </c:pt>
                <c:pt idx="1662">
                  <c:v>5.7160857746652233E-4</c:v>
                </c:pt>
                <c:pt idx="1663">
                  <c:v>6.4671043435993397E-4</c:v>
                </c:pt>
                <c:pt idx="1664">
                  <c:v>6.6876415424133267E-4</c:v>
                </c:pt>
                <c:pt idx="1665">
                  <c:v>6.0528520377190137E-4</c:v>
                </c:pt>
                <c:pt idx="1666">
                  <c:v>6.9826845516374441E-4</c:v>
                </c:pt>
                <c:pt idx="1667">
                  <c:v>6.3657764414415624E-4</c:v>
                </c:pt>
                <c:pt idx="1668">
                  <c:v>5.8144334444065954E-4</c:v>
                </c:pt>
                <c:pt idx="1669">
                  <c:v>6.5356496891766597E-4</c:v>
                </c:pt>
                <c:pt idx="1670">
                  <c:v>6.7293647962429998E-4</c:v>
                </c:pt>
                <c:pt idx="1671">
                  <c:v>6.1661008695424119E-4</c:v>
                </c:pt>
                <c:pt idx="1672">
                  <c:v>6.7174438665773789E-4</c:v>
                </c:pt>
                <c:pt idx="1673">
                  <c:v>6.3836578359399937E-4</c:v>
                </c:pt>
                <c:pt idx="1674">
                  <c:v>5.9306625086463988E-4</c:v>
                </c:pt>
                <c:pt idx="1675">
                  <c:v>6.8038706066531301E-4</c:v>
                </c:pt>
                <c:pt idx="1676">
                  <c:v>7.2002415180350259E-4</c:v>
                </c:pt>
                <c:pt idx="1677">
                  <c:v>5.9783462273088834E-4</c:v>
                </c:pt>
                <c:pt idx="1678">
                  <c:v>6.3508752793595363E-4</c:v>
                </c:pt>
                <c:pt idx="1679">
                  <c:v>7.0422891999655484E-4</c:v>
                </c:pt>
                <c:pt idx="1680">
                  <c:v>5.5015090406840468E-4</c:v>
                </c:pt>
                <c:pt idx="1681">
                  <c:v>6.926060135725745E-4</c:v>
                </c:pt>
                <c:pt idx="1682">
                  <c:v>7.0422891999655484E-4</c:v>
                </c:pt>
                <c:pt idx="1683">
                  <c:v>6.0856345942994711E-4</c:v>
                </c:pt>
                <c:pt idx="1684">
                  <c:v>6.3776973711071833E-4</c:v>
                </c:pt>
                <c:pt idx="1685">
                  <c:v>6.7770485149054832E-4</c:v>
                </c:pt>
                <c:pt idx="1686">
                  <c:v>6.1064962212143076E-4</c:v>
                </c:pt>
                <c:pt idx="1687">
                  <c:v>6.6429380561672485E-4</c:v>
                </c:pt>
                <c:pt idx="1688">
                  <c:v>7.2717670960287511E-4</c:v>
                </c:pt>
                <c:pt idx="1689">
                  <c:v>6.4998869001797971E-4</c:v>
                </c:pt>
                <c:pt idx="1690">
                  <c:v>5.3852799764442434E-4</c:v>
                </c:pt>
                <c:pt idx="1691">
                  <c:v>7.3909763926849597E-4</c:v>
                </c:pt>
                <c:pt idx="1692">
                  <c:v>6.8277124659843719E-4</c:v>
                </c:pt>
                <c:pt idx="1693">
                  <c:v>5.4478648571887529E-4</c:v>
                </c:pt>
                <c:pt idx="1694">
                  <c:v>6.9379810653913659E-4</c:v>
                </c:pt>
                <c:pt idx="1695">
                  <c:v>6.8336729308171823E-4</c:v>
                </c:pt>
                <c:pt idx="1696">
                  <c:v>5.1796439397122824E-4</c:v>
                </c:pt>
                <c:pt idx="1697">
                  <c:v>4.8190358173272503E-4</c:v>
                </c:pt>
                <c:pt idx="1698">
                  <c:v>5.8710578603182945E-4</c:v>
                </c:pt>
                <c:pt idx="1699">
                  <c:v>5.6207183373402554E-4</c:v>
                </c:pt>
                <c:pt idx="1700">
                  <c:v>5.8025125147409746E-4</c:v>
                </c:pt>
                <c:pt idx="1701">
                  <c:v>5.8889392548167258E-4</c:v>
                </c:pt>
                <c:pt idx="1702">
                  <c:v>5.2183869611255502E-4</c:v>
                </c:pt>
                <c:pt idx="1703">
                  <c:v>6.884336881896072E-4</c:v>
                </c:pt>
                <c:pt idx="1704">
                  <c:v>6.5445903864258753E-4</c:v>
                </c:pt>
                <c:pt idx="1705">
                  <c:v>5.587935780759798E-4</c:v>
                </c:pt>
                <c:pt idx="1706">
                  <c:v>6.4939264353469867E-4</c:v>
                </c:pt>
                <c:pt idx="1707">
                  <c:v>6.6369775913344381E-4</c:v>
                </c:pt>
                <c:pt idx="1708">
                  <c:v>6.0856345942994711E-4</c:v>
                </c:pt>
                <c:pt idx="1709">
                  <c:v>6.3657764414415624E-4</c:v>
                </c:pt>
                <c:pt idx="1710">
                  <c:v>7.0065264109686858E-4</c:v>
                </c:pt>
                <c:pt idx="1711">
                  <c:v>6.553531083675091E-4</c:v>
                </c:pt>
                <c:pt idx="1712">
                  <c:v>7.0661310592967902E-4</c:v>
                </c:pt>
                <c:pt idx="1713">
                  <c:v>6.6280368940852224E-4</c:v>
                </c:pt>
                <c:pt idx="1714">
                  <c:v>5.683303218084766E-4</c:v>
                </c:pt>
                <c:pt idx="1715">
                  <c:v>7.3581938361045023E-4</c:v>
                </c:pt>
                <c:pt idx="1716">
                  <c:v>5.6713822884191451E-4</c:v>
                </c:pt>
                <c:pt idx="1717">
                  <c:v>6.1273578481291441E-4</c:v>
                </c:pt>
                <c:pt idx="1718">
                  <c:v>7.5429682459216268E-4</c:v>
                </c:pt>
                <c:pt idx="1719">
                  <c:v>6.1243776157127389E-4</c:v>
                </c:pt>
                <c:pt idx="1720">
                  <c:v>5.9515241355612364E-4</c:v>
                </c:pt>
                <c:pt idx="1721">
                  <c:v>6.2048438909556797E-4</c:v>
                </c:pt>
                <c:pt idx="1722">
                  <c:v>5.7518485636620859E-4</c:v>
                </c:pt>
                <c:pt idx="1723">
                  <c:v>5.3316357929489484E-4</c:v>
                </c:pt>
                <c:pt idx="1724">
                  <c:v>7.3045496526092085E-4</c:v>
                </c:pt>
                <c:pt idx="1725">
                  <c:v>7.1853403559529998E-4</c:v>
                </c:pt>
                <c:pt idx="1726">
                  <c:v>6.4373020194352876E-4</c:v>
                </c:pt>
                <c:pt idx="1727">
                  <c:v>7.5638298728364633E-4</c:v>
                </c:pt>
                <c:pt idx="1728">
                  <c:v>6.4611438787665293E-4</c:v>
                </c:pt>
                <c:pt idx="1729">
                  <c:v>5.8114532119901902E-4</c:v>
                </c:pt>
                <c:pt idx="1730">
                  <c:v>6.2108043557884901E-4</c:v>
                </c:pt>
                <c:pt idx="1731">
                  <c:v>6.5952543375047651E-4</c:v>
                </c:pt>
                <c:pt idx="1732">
                  <c:v>6.5207485270946336E-4</c:v>
                </c:pt>
                <c:pt idx="1733">
                  <c:v>7.4833635975935224E-4</c:v>
                </c:pt>
                <c:pt idx="1734">
                  <c:v>7.6323752184137832E-4</c:v>
                </c:pt>
                <c:pt idx="1735">
                  <c:v>5.4180625330247007E-4</c:v>
                </c:pt>
                <c:pt idx="1736">
                  <c:v>7.2747473284451563E-4</c:v>
                </c:pt>
                <c:pt idx="1737">
                  <c:v>6.8008903742367249E-4</c:v>
                </c:pt>
                <c:pt idx="1738">
                  <c:v>6.1005357563814972E-4</c:v>
                </c:pt>
                <c:pt idx="1739">
                  <c:v>7.0184473406343067E-4</c:v>
                </c:pt>
                <c:pt idx="1740">
                  <c:v>6.1273578481291441E-4</c:v>
                </c:pt>
                <c:pt idx="1741">
                  <c:v>5.2809718418700597E-4</c:v>
                </c:pt>
                <c:pt idx="1742">
                  <c:v>6.9230799033093398E-4</c:v>
                </c:pt>
                <c:pt idx="1743">
                  <c:v>7.7486042826535866E-4</c:v>
                </c:pt>
                <c:pt idx="1744">
                  <c:v>6.3717369062743728E-4</c:v>
                </c:pt>
                <c:pt idx="1745">
                  <c:v>5.7727101905769224E-4</c:v>
                </c:pt>
                <c:pt idx="1746">
                  <c:v>6.7085031693281632E-4</c:v>
                </c:pt>
                <c:pt idx="1747">
                  <c:v>6.553531083675091E-4</c:v>
                </c:pt>
                <c:pt idx="1748">
                  <c:v>5.9098008817315623E-4</c:v>
                </c:pt>
                <c:pt idx="1749">
                  <c:v>7.6949600991582927E-4</c:v>
                </c:pt>
                <c:pt idx="1750">
                  <c:v>6.4820055056813658E-4</c:v>
                </c:pt>
                <c:pt idx="1751">
                  <c:v>6.1452392426275754E-4</c:v>
                </c:pt>
                <c:pt idx="1752">
                  <c:v>6.994605481303065E-4</c:v>
                </c:pt>
                <c:pt idx="1753">
                  <c:v>6.6697601479148954E-4</c:v>
                </c:pt>
                <c:pt idx="1754">
                  <c:v>5.5491927593465302E-4</c:v>
                </c:pt>
                <c:pt idx="1755">
                  <c:v>7.2360043070318885E-4</c:v>
                </c:pt>
                <c:pt idx="1756">
                  <c:v>7.0840124537952214E-4</c:v>
                </c:pt>
                <c:pt idx="1757">
                  <c:v>5.9723857624760729E-4</c:v>
                </c:pt>
                <c:pt idx="1758">
                  <c:v>7.1793798911201894E-4</c:v>
                </c:pt>
                <c:pt idx="1759">
                  <c:v>6.4730648084321502E-4</c:v>
                </c:pt>
                <c:pt idx="1760">
                  <c:v>6.2614683068673799E-4</c:v>
                </c:pt>
                <c:pt idx="1761">
                  <c:v>6.994605481303065E-4</c:v>
                </c:pt>
                <c:pt idx="1762">
                  <c:v>7.9780821787167893E-4</c:v>
                </c:pt>
                <c:pt idx="1763">
                  <c:v>6.1213973832963337E-4</c:v>
                </c:pt>
                <c:pt idx="1764">
                  <c:v>6.0528520377190137E-4</c:v>
                </c:pt>
                <c:pt idx="1765">
                  <c:v>7.4386601113474431E-4</c:v>
                </c:pt>
                <c:pt idx="1766">
                  <c:v>5.5313113648480989E-4</c:v>
                </c:pt>
                <c:pt idx="1767">
                  <c:v>6.3717369062743728E-4</c:v>
                </c:pt>
                <c:pt idx="1768">
                  <c:v>7.1972612856186207E-4</c:v>
                </c:pt>
                <c:pt idx="1769">
                  <c:v>6.4700845760157449E-4</c:v>
                </c:pt>
                <c:pt idx="1770">
                  <c:v>5.9306625086463988E-4</c:v>
                </c:pt>
                <c:pt idx="1771">
                  <c:v>6.926060135725745E-4</c:v>
                </c:pt>
                <c:pt idx="1772">
                  <c:v>6.0409311080533929E-4</c:v>
                </c:pt>
                <c:pt idx="1773">
                  <c:v>5.7935718174917589E-4</c:v>
                </c:pt>
                <c:pt idx="1774">
                  <c:v>7.8350310227293389E-4</c:v>
                </c:pt>
                <c:pt idx="1775">
                  <c:v>7.0244078054671171E-4</c:v>
                </c:pt>
                <c:pt idx="1776">
                  <c:v>5.6207183373402554E-4</c:v>
                </c:pt>
                <c:pt idx="1777">
                  <c:v>7.382035695435744E-4</c:v>
                </c:pt>
                <c:pt idx="1778">
                  <c:v>6.857514790148424E-4</c:v>
                </c:pt>
                <c:pt idx="1779">
                  <c:v>5.7131055422488181E-4</c:v>
                </c:pt>
                <c:pt idx="1780">
                  <c:v>6.4045194628548302E-4</c:v>
                </c:pt>
                <c:pt idx="1781">
                  <c:v>8.2790856527737171E-4</c:v>
                </c:pt>
                <c:pt idx="1782">
                  <c:v>5.1885846369614981E-4</c:v>
                </c:pt>
                <c:pt idx="1783">
                  <c:v>6.6995624720789476E-4</c:v>
                </c:pt>
                <c:pt idx="1784">
                  <c:v>7.0244078054671171E-4</c:v>
                </c:pt>
                <c:pt idx="1785">
                  <c:v>7.2687868636123459E-4</c:v>
                </c:pt>
                <c:pt idx="1786">
                  <c:v>6.1839822640408432E-4</c:v>
                </c:pt>
                <c:pt idx="1787">
                  <c:v>6.4104799276876406E-4</c:v>
                </c:pt>
                <c:pt idx="1788">
                  <c:v>6.6369775913344381E-4</c:v>
                </c:pt>
                <c:pt idx="1789">
                  <c:v>5.8472160009870528E-4</c:v>
                </c:pt>
                <c:pt idx="1790">
                  <c:v>7.8767542765590119E-4</c:v>
                </c:pt>
                <c:pt idx="1791">
                  <c:v>6.9618229247226076E-4</c:v>
                </c:pt>
                <c:pt idx="1792">
                  <c:v>5.7220462394980338E-4</c:v>
                </c:pt>
                <c:pt idx="1793">
                  <c:v>6.8396333956499927E-4</c:v>
                </c:pt>
                <c:pt idx="1794">
                  <c:v>7.4476008085966588E-4</c:v>
                </c:pt>
                <c:pt idx="1795">
                  <c:v>7.0124868758014963E-4</c:v>
                </c:pt>
                <c:pt idx="1796">
                  <c:v>6.5892938726719546E-4</c:v>
                </c:pt>
                <c:pt idx="1797">
                  <c:v>6.5028671325962023E-4</c:v>
                </c:pt>
                <c:pt idx="1798">
                  <c:v>5.9276822762299936E-4</c:v>
                </c:pt>
                <c:pt idx="1799">
                  <c:v>5.8352950713214319E-4</c:v>
                </c:pt>
                <c:pt idx="1800">
                  <c:v>6.1720613343752223E-4</c:v>
                </c:pt>
                <c:pt idx="1801">
                  <c:v>6.911158973643719E-4</c:v>
                </c:pt>
                <c:pt idx="1802">
                  <c:v>5.7697299581605172E-4</c:v>
                </c:pt>
                <c:pt idx="1803">
                  <c:v>6.3657764414415624E-4</c:v>
                </c:pt>
                <c:pt idx="1804">
                  <c:v>7.8618531144769859E-4</c:v>
                </c:pt>
                <c:pt idx="1805">
                  <c:v>5.9902671569745042E-4</c:v>
                </c:pt>
                <c:pt idx="1806">
                  <c:v>5.8263543740722163E-4</c:v>
                </c:pt>
                <c:pt idx="1807">
                  <c:v>6.3389543496939155E-4</c:v>
                </c:pt>
                <c:pt idx="1808">
                  <c:v>6.4045194628548302E-4</c:v>
                </c:pt>
                <c:pt idx="1809">
                  <c:v>6.3121322579462685E-4</c:v>
                </c:pt>
                <c:pt idx="1810">
                  <c:v>6.9409612978077711E-4</c:v>
                </c:pt>
                <c:pt idx="1811">
                  <c:v>7.0929531510444371E-4</c:v>
                </c:pt>
                <c:pt idx="1812">
                  <c:v>6.0647729673846346E-4</c:v>
                </c:pt>
                <c:pt idx="1813">
                  <c:v>5.6028369428418241E-4</c:v>
                </c:pt>
                <c:pt idx="1814">
                  <c:v>7.2270636097826729E-4</c:v>
                </c:pt>
                <c:pt idx="1815">
                  <c:v>6.553531083675091E-4</c:v>
                </c:pt>
                <c:pt idx="1816">
                  <c:v>6.2644485392837851E-4</c:v>
                </c:pt>
                <c:pt idx="1817">
                  <c:v>7.7962880013160711E-4</c:v>
                </c:pt>
                <c:pt idx="1818">
                  <c:v>7.1406368697069205E-4</c:v>
                </c:pt>
                <c:pt idx="1819">
                  <c:v>5.2928927715356806E-4</c:v>
                </c:pt>
                <c:pt idx="1820">
                  <c:v>6.3419345821103207E-4</c:v>
                </c:pt>
                <c:pt idx="1821">
                  <c:v>7.0303682702999276E-4</c:v>
                </c:pt>
                <c:pt idx="1822">
                  <c:v>5.8382753037378372E-4</c:v>
                </c:pt>
                <c:pt idx="1823">
                  <c:v>6.3151124903626738E-4</c:v>
                </c:pt>
                <c:pt idx="1824">
                  <c:v>7.0273880378835224E-4</c:v>
                </c:pt>
                <c:pt idx="1825">
                  <c:v>6.3985589980220198E-4</c:v>
                </c:pt>
                <c:pt idx="1826">
                  <c:v>4.8995020925701911E-4</c:v>
                </c:pt>
                <c:pt idx="1827">
                  <c:v>6.3866380683563989E-4</c:v>
                </c:pt>
                <c:pt idx="1828">
                  <c:v>6.1243776157127389E-4</c:v>
                </c:pt>
                <c:pt idx="1829">
                  <c:v>6.3449148145267259E-4</c:v>
                </c:pt>
                <c:pt idx="1830">
                  <c:v>6.994605481303065E-4</c:v>
                </c:pt>
                <c:pt idx="1831">
                  <c:v>6.139278777794765E-4</c:v>
                </c:pt>
                <c:pt idx="1832">
                  <c:v>5.2213671935419554E-4</c:v>
                </c:pt>
                <c:pt idx="1833">
                  <c:v>7.1525577993725414E-4</c:v>
                </c:pt>
                <c:pt idx="1834">
                  <c:v>7.4148182520162014E-4</c:v>
                </c:pt>
                <c:pt idx="1835">
                  <c:v>5.5789950835105824E-4</c:v>
                </c:pt>
                <c:pt idx="1836">
                  <c:v>6.484985738097771E-4</c:v>
                </c:pt>
                <c:pt idx="1837">
                  <c:v>6.9230799033093398E-4</c:v>
                </c:pt>
                <c:pt idx="1838">
                  <c:v>5.7339671691636546E-4</c:v>
                </c:pt>
                <c:pt idx="1839">
                  <c:v>6.1631206371260067E-4</c:v>
                </c:pt>
                <c:pt idx="1840">
                  <c:v>7.8052286985652868E-4</c:v>
                </c:pt>
                <c:pt idx="1841">
                  <c:v>5.3226950956997328E-4</c:v>
                </c:pt>
                <c:pt idx="1842">
                  <c:v>4.842877676658492E-4</c:v>
                </c:pt>
                <c:pt idx="1843">
                  <c:v>6.8873171143124772E-4</c:v>
                </c:pt>
                <c:pt idx="1844">
                  <c:v>6.2942508634478372E-4</c:v>
                </c:pt>
                <c:pt idx="1845">
                  <c:v>4.9799683678131319E-4</c:v>
                </c:pt>
                <c:pt idx="1846">
                  <c:v>7.408857787183391E-4</c:v>
                </c:pt>
                <c:pt idx="1847">
                  <c:v>6.926060135725745E-4</c:v>
                </c:pt>
                <c:pt idx="1848">
                  <c:v>5.7905915850753537E-4</c:v>
                </c:pt>
                <c:pt idx="1849">
                  <c:v>7.3611740685209075E-4</c:v>
                </c:pt>
                <c:pt idx="1850">
                  <c:v>7.325411279524045E-4</c:v>
                </c:pt>
                <c:pt idx="1851">
                  <c:v>4.9591067408982954E-4</c:v>
                </c:pt>
                <c:pt idx="1852">
                  <c:v>6.276369468949406E-4</c:v>
                </c:pt>
                <c:pt idx="1853">
                  <c:v>6.6697601479148954E-4</c:v>
                </c:pt>
                <c:pt idx="1854">
                  <c:v>6.2346462151197319E-4</c:v>
                </c:pt>
                <c:pt idx="1855">
                  <c:v>5.698204380166792E-4</c:v>
                </c:pt>
                <c:pt idx="1856">
                  <c:v>7.0899729186280319E-4</c:v>
                </c:pt>
                <c:pt idx="1857">
                  <c:v>6.6995624720789476E-4</c:v>
                </c:pt>
                <c:pt idx="1858">
                  <c:v>5.9723857624760729E-4</c:v>
                </c:pt>
                <c:pt idx="1859">
                  <c:v>7.0959333834608423E-4</c:v>
                </c:pt>
                <c:pt idx="1860">
                  <c:v>6.2704090041165955E-4</c:v>
                </c:pt>
                <c:pt idx="1861">
                  <c:v>5.5581334565957458E-4</c:v>
                </c:pt>
                <c:pt idx="1862">
                  <c:v>7.891655438641038E-4</c:v>
                </c:pt>
                <c:pt idx="1863">
                  <c:v>6.3031915606970529E-4</c:v>
                </c:pt>
                <c:pt idx="1864">
                  <c:v>5.4597857868543737E-4</c:v>
                </c:pt>
                <c:pt idx="1865">
                  <c:v>7.078051988962411E-4</c:v>
                </c:pt>
                <c:pt idx="1866">
                  <c:v>6.5296892243438492E-4</c:v>
                </c:pt>
                <c:pt idx="1867">
                  <c:v>6.0021880866401251E-4</c:v>
                </c:pt>
                <c:pt idx="1868">
                  <c:v>6.8336729308171823E-4</c:v>
                </c:pt>
                <c:pt idx="1869">
                  <c:v>5.519390435182478E-4</c:v>
                </c:pt>
                <c:pt idx="1870">
                  <c:v>5.1945451017943085E-4</c:v>
                </c:pt>
                <c:pt idx="1871">
                  <c:v>5.9545043679776416E-4</c:v>
                </c:pt>
                <c:pt idx="1872">
                  <c:v>6.7532066555742415E-4</c:v>
                </c:pt>
                <c:pt idx="1873">
                  <c:v>3.3199789118754216E-4</c:v>
                </c:pt>
                <c:pt idx="1874">
                  <c:v>6.4730648084321502E-4</c:v>
                </c:pt>
                <c:pt idx="1875">
                  <c:v>7.3850159278521493E-4</c:v>
                </c:pt>
                <c:pt idx="1876">
                  <c:v>6.0737136646338502E-4</c:v>
                </c:pt>
                <c:pt idx="1877">
                  <c:v>6.7859892121546988E-4</c:v>
                </c:pt>
                <c:pt idx="1878">
                  <c:v>6.4820055056813658E-4</c:v>
                </c:pt>
                <c:pt idx="1879">
                  <c:v>5.7965520499081641E-4</c:v>
                </c:pt>
                <c:pt idx="1880">
                  <c:v>6.4104799276876406E-4</c:v>
                </c:pt>
                <c:pt idx="1881">
                  <c:v>7.8469519523949598E-4</c:v>
                </c:pt>
                <c:pt idx="1882">
                  <c:v>5.6922439153339816E-4</c:v>
                </c:pt>
                <c:pt idx="1883">
                  <c:v>7.161498496621757E-4</c:v>
                </c:pt>
                <c:pt idx="1884">
                  <c:v>6.7591671204070519E-4</c:v>
                </c:pt>
                <c:pt idx="1885">
                  <c:v>6.0766938970502555E-4</c:v>
                </c:pt>
                <c:pt idx="1886">
                  <c:v>6.8306926984007771E-4</c:v>
                </c:pt>
                <c:pt idx="1887">
                  <c:v>7.1227554752084892E-4</c:v>
                </c:pt>
                <c:pt idx="1888">
                  <c:v>6.2644485392837851E-4</c:v>
                </c:pt>
                <c:pt idx="1889">
                  <c:v>6.9409612978077711E-4</c:v>
                </c:pt>
                <c:pt idx="1890">
                  <c:v>7.6621775425778354E-4</c:v>
                </c:pt>
                <c:pt idx="1891">
                  <c:v>5.8591369306526737E-4</c:v>
                </c:pt>
                <c:pt idx="1892">
                  <c:v>7.0154671082179015E-4</c:v>
                </c:pt>
                <c:pt idx="1893">
                  <c:v>7.450581041013064E-4</c:v>
                </c:pt>
                <c:pt idx="1894">
                  <c:v>5.7548287960784911E-4</c:v>
                </c:pt>
                <c:pt idx="1895">
                  <c:v>6.9916252488866598E-4</c:v>
                </c:pt>
                <c:pt idx="1896">
                  <c:v>7.1167950103756788E-4</c:v>
                </c:pt>
                <c:pt idx="1897">
                  <c:v>5.7548287960784911E-4</c:v>
                </c:pt>
                <c:pt idx="1898">
                  <c:v>6.291270631031432E-4</c:v>
                </c:pt>
                <c:pt idx="1899">
                  <c:v>7.4416403437638484E-4</c:v>
                </c:pt>
                <c:pt idx="1900">
                  <c:v>6.5147880622618232E-4</c:v>
                </c:pt>
                <c:pt idx="1901">
                  <c:v>6.2286857502869214E-4</c:v>
                </c:pt>
                <c:pt idx="1902">
                  <c:v>7.4744229003443057E-4</c:v>
                </c:pt>
                <c:pt idx="1903">
                  <c:v>5.9723857624760729E-4</c:v>
                </c:pt>
                <c:pt idx="1904">
                  <c:v>5.5909160131762032E-4</c:v>
                </c:pt>
                <c:pt idx="1905">
                  <c:v>6.6936020072461372E-4</c:v>
                </c:pt>
                <c:pt idx="1906">
                  <c:v>5.5223706675988833E-4</c:v>
                </c:pt>
                <c:pt idx="1907">
                  <c:v>6.2078241233720849E-4</c:v>
                </c:pt>
                <c:pt idx="1908">
                  <c:v>7.3790554630193388E-4</c:v>
                </c:pt>
                <c:pt idx="1909">
                  <c:v>5.8352950713214319E-4</c:v>
                </c:pt>
                <c:pt idx="1910">
                  <c:v>6.5326694567602545E-4</c:v>
                </c:pt>
                <c:pt idx="1911">
                  <c:v>6.1869624964572484E-4</c:v>
                </c:pt>
                <c:pt idx="1912">
                  <c:v>6.3836578359399937E-4</c:v>
                </c:pt>
                <c:pt idx="1913">
                  <c:v>6.0766938970502555E-4</c:v>
                </c:pt>
                <c:pt idx="1914">
                  <c:v>7.146597334539731E-4</c:v>
                </c:pt>
                <c:pt idx="1915">
                  <c:v>6.1601404047096015E-4</c:v>
                </c:pt>
                <c:pt idx="1916">
                  <c:v>5.1945451017943085E-4</c:v>
                </c:pt>
                <c:pt idx="1917">
                  <c:v>6.8604950225648292E-4</c:v>
                </c:pt>
                <c:pt idx="1918">
                  <c:v>7.0005659461358754E-4</c:v>
                </c:pt>
                <c:pt idx="1919">
                  <c:v>6.4343217870188824E-4</c:v>
                </c:pt>
                <c:pt idx="1920">
                  <c:v>6.7114834017445685E-4</c:v>
                </c:pt>
                <c:pt idx="1921">
                  <c:v>6.9469217626405815E-4</c:v>
                </c:pt>
                <c:pt idx="1922">
                  <c:v>6.222725285454111E-4</c:v>
                </c:pt>
                <c:pt idx="1923">
                  <c:v>6.0170892487221512E-4</c:v>
                </c:pt>
                <c:pt idx="1924">
                  <c:v>7.4863438300099277E-4</c:v>
                </c:pt>
                <c:pt idx="1925">
                  <c:v>5.3763392791950277E-4</c:v>
                </c:pt>
                <c:pt idx="1926">
                  <c:v>6.7979101418203197E-4</c:v>
                </c:pt>
                <c:pt idx="1927">
                  <c:v>4.8518183739077077E-4</c:v>
                </c:pt>
                <c:pt idx="1928">
                  <c:v>6.1720613343752223E-4</c:v>
                </c:pt>
                <c:pt idx="1929">
                  <c:v>6.3121322579462685E-4</c:v>
                </c:pt>
                <c:pt idx="1930">
                  <c:v>6.4820055056813658E-4</c:v>
                </c:pt>
                <c:pt idx="1931">
                  <c:v>6.8962578115616929E-4</c:v>
                </c:pt>
                <c:pt idx="1932">
                  <c:v>5.0872567348037208E-4</c:v>
                </c:pt>
                <c:pt idx="1933">
                  <c:v>6.4224008573532615E-4</c:v>
                </c:pt>
                <c:pt idx="1934">
                  <c:v>8.3178286741869849E-4</c:v>
                </c:pt>
                <c:pt idx="1935">
                  <c:v>5.9306625086463988E-4</c:v>
                </c:pt>
                <c:pt idx="1936">
                  <c:v>7.0750717565460058E-4</c:v>
                </c:pt>
                <c:pt idx="1937">
                  <c:v>7.5995926618333258E-4</c:v>
                </c:pt>
                <c:pt idx="1938">
                  <c:v>5.6862834505011712E-4</c:v>
                </c:pt>
                <c:pt idx="1939">
                  <c:v>6.9618229247226076E-4</c:v>
                </c:pt>
                <c:pt idx="1940">
                  <c:v>7.4535612734294692E-4</c:v>
                </c:pt>
                <c:pt idx="1941">
                  <c:v>6.7144636341609737E-4</c:v>
                </c:pt>
                <c:pt idx="1942">
                  <c:v>6.332993884861105E-4</c:v>
                </c:pt>
                <c:pt idx="1943">
                  <c:v>7.4803833651771172E-4</c:v>
                </c:pt>
                <c:pt idx="1944">
                  <c:v>6.2525276096181632E-4</c:v>
                </c:pt>
                <c:pt idx="1945">
                  <c:v>5.5313113648480989E-4</c:v>
                </c:pt>
                <c:pt idx="1946">
                  <c:v>7.1167950103756788E-4</c:v>
                </c:pt>
                <c:pt idx="1947">
                  <c:v>6.332993884861105E-4</c:v>
                </c:pt>
                <c:pt idx="1948">
                  <c:v>6.2495473772017579E-4</c:v>
                </c:pt>
                <c:pt idx="1949">
                  <c:v>7.2777275608615615E-4</c:v>
                </c:pt>
                <c:pt idx="1950">
                  <c:v>7.560849640420058E-4</c:v>
                </c:pt>
                <c:pt idx="1951">
                  <c:v>5.8442357685706476E-4</c:v>
                </c:pt>
                <c:pt idx="1952">
                  <c:v>7.0750717565460058E-4</c:v>
                </c:pt>
                <c:pt idx="1953">
                  <c:v>6.747246190741431E-4</c:v>
                </c:pt>
                <c:pt idx="1954">
                  <c:v>4.8249962821600607E-4</c:v>
                </c:pt>
                <c:pt idx="1955">
                  <c:v>6.4373020194352876E-4</c:v>
                </c:pt>
                <c:pt idx="1956">
                  <c:v>7.2807077932779667E-4</c:v>
                </c:pt>
                <c:pt idx="1957">
                  <c:v>6.3896183007728041E-4</c:v>
                </c:pt>
                <c:pt idx="1958">
                  <c:v>6.3657764414415624E-4</c:v>
                </c:pt>
                <c:pt idx="1959">
                  <c:v>7.7277426557387501E-4</c:v>
                </c:pt>
                <c:pt idx="1960">
                  <c:v>6.3419345821103207E-4</c:v>
                </c:pt>
                <c:pt idx="1961">
                  <c:v>6.4998869001797971E-4</c:v>
                </c:pt>
                <c:pt idx="1962">
                  <c:v>6.580353175422739E-4</c:v>
                </c:pt>
                <c:pt idx="1963">
                  <c:v>5.8621171630690789E-4</c:v>
                </c:pt>
                <c:pt idx="1964">
                  <c:v>5.3763392791950277E-4</c:v>
                </c:pt>
                <c:pt idx="1965">
                  <c:v>7.3999170899341753E-4</c:v>
                </c:pt>
                <c:pt idx="1966">
                  <c:v>6.2674287717001903E-4</c:v>
                </c:pt>
                <c:pt idx="1967">
                  <c:v>5.3137543984505171E-4</c:v>
                </c:pt>
                <c:pt idx="1968">
                  <c:v>6.5207485270946336E-4</c:v>
                </c:pt>
                <c:pt idx="1969">
                  <c:v>6.4730648084321502E-4</c:v>
                </c:pt>
                <c:pt idx="1970">
                  <c:v>6.1661008695424119E-4</c:v>
                </c:pt>
                <c:pt idx="1971">
                  <c:v>5.1617625452138511E-4</c:v>
                </c:pt>
                <c:pt idx="1972">
                  <c:v>7.0452694323819536E-4</c:v>
                </c:pt>
                <c:pt idx="1973">
                  <c:v>6.4283613221860719E-4</c:v>
                </c:pt>
                <c:pt idx="1974">
                  <c:v>5.0783160375545051E-4</c:v>
                </c:pt>
                <c:pt idx="1975">
                  <c:v>7.2062019828678364E-4</c:v>
                </c:pt>
                <c:pt idx="1976">
                  <c:v>6.7830089797382936E-4</c:v>
                </c:pt>
                <c:pt idx="1977">
                  <c:v>5.3316357929489484E-4</c:v>
                </c:pt>
                <c:pt idx="1978">
                  <c:v>5.8591369306526737E-4</c:v>
                </c:pt>
                <c:pt idx="1979">
                  <c:v>7.6174740563317571E-4</c:v>
                </c:pt>
                <c:pt idx="1980">
                  <c:v>6.8068508390695353E-4</c:v>
                </c:pt>
                <c:pt idx="1981">
                  <c:v>5.3495171874473808E-4</c:v>
                </c:pt>
                <c:pt idx="1982">
                  <c:v>6.7234043314101893E-4</c:v>
                </c:pt>
                <c:pt idx="1983">
                  <c:v>6.3210729551954842E-4</c:v>
                </c:pt>
                <c:pt idx="1984">
                  <c:v>6.1452392426275754E-4</c:v>
                </c:pt>
                <c:pt idx="1985">
                  <c:v>7.3939566251013649E-4</c:v>
                </c:pt>
                <c:pt idx="1986">
                  <c:v>7.1883205883694051E-4</c:v>
                </c:pt>
                <c:pt idx="1987">
                  <c:v>4.5120718784375121E-4</c:v>
                </c:pt>
                <c:pt idx="1988">
                  <c:v>5.8650973954854841E-4</c:v>
                </c:pt>
                <c:pt idx="1989">
                  <c:v>6.401539230438425E-4</c:v>
                </c:pt>
                <c:pt idx="1990">
                  <c:v>4.9829486002295371E-4</c:v>
                </c:pt>
                <c:pt idx="1991">
                  <c:v>5.918741578980778E-4</c:v>
                </c:pt>
                <c:pt idx="1992">
                  <c:v>7.5638298728364633E-4</c:v>
                </c:pt>
                <c:pt idx="1993">
                  <c:v>6.332993884861105E-4</c:v>
                </c:pt>
                <c:pt idx="1994">
                  <c:v>5.5372718296809093E-4</c:v>
                </c:pt>
                <c:pt idx="1995">
                  <c:v>6.9797043192210389E-4</c:v>
                </c:pt>
                <c:pt idx="1996">
                  <c:v>6.181002031624438E-4</c:v>
                </c:pt>
                <c:pt idx="1997">
                  <c:v>7.078051988962411E-4</c:v>
                </c:pt>
                <c:pt idx="1998">
                  <c:v>7.3343519767732606E-4</c:v>
                </c:pt>
                <c:pt idx="1999">
                  <c:v>7.2658066311959407E-4</c:v>
                </c:pt>
                <c:pt idx="2000">
                  <c:v>4.5865776888476424E-4</c:v>
                </c:pt>
                <c:pt idx="2001">
                  <c:v>7.1078543131264632E-4</c:v>
                </c:pt>
                <c:pt idx="2002">
                  <c:v>7.1853403559529998E-4</c:v>
                </c:pt>
                <c:pt idx="2003">
                  <c:v>7.4207787168490118E-4</c:v>
                </c:pt>
                <c:pt idx="2004">
                  <c:v>7.2926287229435876E-4</c:v>
                </c:pt>
                <c:pt idx="2005">
                  <c:v>6.2346462151197319E-4</c:v>
                </c:pt>
                <c:pt idx="2006">
                  <c:v>6.4760450408485554E-4</c:v>
                </c:pt>
                <c:pt idx="2007">
                  <c:v>5.629659034589471E-4</c:v>
                </c:pt>
                <c:pt idx="2008">
                  <c:v>6.732345028659405E-4</c:v>
                </c:pt>
                <c:pt idx="2009">
                  <c:v>6.6041950347539807E-4</c:v>
                </c:pt>
                <c:pt idx="2010">
                  <c:v>6.8068508390695353E-4</c:v>
                </c:pt>
                <c:pt idx="2011">
                  <c:v>7.450581041013064E-4</c:v>
                </c:pt>
                <c:pt idx="2012">
                  <c:v>6.029010178387772E-4</c:v>
                </c:pt>
                <c:pt idx="2013">
                  <c:v>5.4746869489363998E-4</c:v>
                </c:pt>
                <c:pt idx="2014">
                  <c:v>6.4164403925204511E-4</c:v>
                </c:pt>
                <c:pt idx="2015">
                  <c:v>6.6787008451641111E-4</c:v>
                </c:pt>
                <c:pt idx="2016">
                  <c:v>5.4836276461856155E-4</c:v>
                </c:pt>
                <c:pt idx="2017">
                  <c:v>5.6713822884191451E-4</c:v>
                </c:pt>
                <c:pt idx="2018">
                  <c:v>6.9767240868046337E-4</c:v>
                </c:pt>
                <c:pt idx="2019">
                  <c:v>5.6743625208355503E-4</c:v>
                </c:pt>
                <c:pt idx="2020">
                  <c:v>6.5743927105899286E-4</c:v>
                </c:pt>
                <c:pt idx="2021">
                  <c:v>6.9826845516374441E-4</c:v>
                </c:pt>
                <c:pt idx="2022">
                  <c:v>5.8472160009870528E-4</c:v>
                </c:pt>
                <c:pt idx="2023">
                  <c:v>8.3327298362690109E-4</c:v>
                </c:pt>
                <c:pt idx="2024">
                  <c:v>7.8439717199785546E-4</c:v>
                </c:pt>
                <c:pt idx="2025">
                  <c:v>6.3002113282806477E-4</c:v>
                </c:pt>
                <c:pt idx="2026">
                  <c:v>6.6697601479148954E-4</c:v>
                </c:pt>
                <c:pt idx="2027">
                  <c:v>7.367134533353718E-4</c:v>
                </c:pt>
                <c:pt idx="2028">
                  <c:v>6.276369468949406E-4</c:v>
                </c:pt>
                <c:pt idx="2029">
                  <c:v>6.0111287838893407E-4</c:v>
                </c:pt>
                <c:pt idx="2030">
                  <c:v>7.408857787183391E-4</c:v>
                </c:pt>
                <c:pt idx="2031">
                  <c:v>6.3061717931134581E-4</c:v>
                </c:pt>
                <c:pt idx="2032">
                  <c:v>6.0886148267158763E-4</c:v>
                </c:pt>
                <c:pt idx="2033">
                  <c:v>6.4104799276876406E-4</c:v>
                </c:pt>
                <c:pt idx="2034">
                  <c:v>5.7578090284948963E-4</c:v>
                </c:pt>
                <c:pt idx="2035">
                  <c:v>5.9843066921416938E-4</c:v>
                </c:pt>
                <c:pt idx="2036">
                  <c:v>7.2330240746154833E-4</c:v>
                </c:pt>
                <c:pt idx="2037">
                  <c:v>6.4343217870188824E-4</c:v>
                </c:pt>
                <c:pt idx="2038">
                  <c:v>5.8263543740722163E-4</c:v>
                </c:pt>
                <c:pt idx="2039">
                  <c:v>6.663799683082085E-4</c:v>
                </c:pt>
                <c:pt idx="2040">
                  <c:v>6.3270334200282946E-4</c:v>
                </c:pt>
                <c:pt idx="2041">
                  <c:v>4.3720009548664664E-4</c:v>
                </c:pt>
                <c:pt idx="2042">
                  <c:v>6.6936020072461372E-4</c:v>
                </c:pt>
                <c:pt idx="2043">
                  <c:v>6.8128113039023458E-4</c:v>
                </c:pt>
                <c:pt idx="2044">
                  <c:v>4.9263241843178381E-4</c:v>
                </c:pt>
                <c:pt idx="2045">
                  <c:v>5.3226950956997328E-4</c:v>
                </c:pt>
                <c:pt idx="2046">
                  <c:v>6.3747171386907781E-4</c:v>
                </c:pt>
                <c:pt idx="2047">
                  <c:v>8.6158519158275075E-4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277440"/>
        <c:axId val="100793728"/>
      </c:lineChart>
      <c:catAx>
        <c:axId val="35277440"/>
        <c:scaling>
          <c:orientation val="minMax"/>
        </c:scaling>
        <c:delete val="0"/>
        <c:axPos val="b"/>
        <c:majorTickMark val="out"/>
        <c:minorTickMark val="none"/>
        <c:tickLblPos val="nextTo"/>
        <c:crossAx val="100793728"/>
        <c:crosses val="autoZero"/>
        <c:auto val="1"/>
        <c:lblAlgn val="ctr"/>
        <c:lblOffset val="100"/>
        <c:noMultiLvlLbl val="0"/>
      </c:catAx>
      <c:valAx>
        <c:axId val="1007937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5277440"/>
        <c:crosses val="autoZero"/>
        <c:crossBetween val="between"/>
        <c:majorUnit val="5.0000000000000012E-4"/>
      </c:valAx>
    </c:plotArea>
    <c:legend>
      <c:legendPos val="r"/>
      <c:layout>
        <c:manualLayout>
          <c:xMode val="edge"/>
          <c:yMode val="edge"/>
          <c:x val="0.44876640419947506"/>
          <c:y val="0.22121378153770169"/>
          <c:w val="0.31486995943688856"/>
          <c:h val="5.2758317682937338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4027944" cy="73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6205" tIns="68102" rIns="136205" bIns="68102" numCol="1" anchor="t" anchorCtr="0" compatLnSpc="1">
            <a:prstTxWarp prst="textNoShape">
              <a:avLst/>
            </a:prstTxWarp>
          </a:bodyPr>
          <a:lstStyle>
            <a:lvl1pPr>
              <a:defRPr sz="18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66329" y="2"/>
            <a:ext cx="4027943" cy="73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6205" tIns="68102" rIns="136205" bIns="68102" numCol="1" anchor="t" anchorCtr="0" compatLnSpc="1">
            <a:prstTxWarp prst="textNoShape">
              <a:avLst/>
            </a:prstTxWarp>
          </a:bodyPr>
          <a:lstStyle>
            <a:lvl1pPr algn="r">
              <a:defRPr sz="18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8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14030071"/>
            <a:ext cx="4027944" cy="73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6205" tIns="68102" rIns="136205" bIns="68102" numCol="1" anchor="b" anchorCtr="0" compatLnSpc="1">
            <a:prstTxWarp prst="textNoShape">
              <a:avLst/>
            </a:prstTxWarp>
          </a:bodyPr>
          <a:lstStyle>
            <a:lvl1pPr>
              <a:defRPr sz="18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8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66329" y="14030071"/>
            <a:ext cx="4027943" cy="73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6205" tIns="68102" rIns="136205" bIns="68102" numCol="1" anchor="b" anchorCtr="0" compatLnSpc="1">
            <a:prstTxWarp prst="textNoShape">
              <a:avLst/>
            </a:prstTxWarp>
          </a:bodyPr>
          <a:lstStyle>
            <a:lvl1pPr algn="r">
              <a:defRPr sz="1800"/>
            </a:lvl1pPr>
          </a:lstStyle>
          <a:p>
            <a:pPr>
              <a:defRPr/>
            </a:pPr>
            <a:fld id="{8D56EAE8-38CB-4EE5-8A34-F5F49B68F2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0079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4027944" cy="73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6205" tIns="68102" rIns="136205" bIns="68102" numCol="1" anchor="t" anchorCtr="0" compatLnSpc="1">
            <a:prstTxWarp prst="textNoShape">
              <a:avLst/>
            </a:prstTxWarp>
          </a:bodyPr>
          <a:lstStyle>
            <a:lvl1pPr>
              <a:defRPr sz="18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66329" y="2"/>
            <a:ext cx="4027943" cy="73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6205" tIns="68102" rIns="136205" bIns="68102" numCol="1" anchor="t" anchorCtr="0" compatLnSpc="1">
            <a:prstTxWarp prst="textNoShape">
              <a:avLst/>
            </a:prstTxWarp>
          </a:bodyPr>
          <a:lstStyle>
            <a:lvl1pPr algn="r">
              <a:defRPr sz="18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-274638" y="1108075"/>
            <a:ext cx="9845676" cy="55387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18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9854" y="7016308"/>
            <a:ext cx="7436693" cy="6645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6205" tIns="68102" rIns="136205" bIns="681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218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14030071"/>
            <a:ext cx="4027944" cy="73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6205" tIns="68102" rIns="136205" bIns="68102" numCol="1" anchor="b" anchorCtr="0" compatLnSpc="1">
            <a:prstTxWarp prst="textNoShape">
              <a:avLst/>
            </a:prstTxWarp>
          </a:bodyPr>
          <a:lstStyle>
            <a:lvl1pPr>
              <a:defRPr sz="18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18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66329" y="14030071"/>
            <a:ext cx="4027943" cy="73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6205" tIns="68102" rIns="136205" bIns="68102" numCol="1" anchor="b" anchorCtr="0" compatLnSpc="1">
            <a:prstTxWarp prst="textNoShape">
              <a:avLst/>
            </a:prstTxWarp>
          </a:bodyPr>
          <a:lstStyle>
            <a:lvl1pPr algn="r">
              <a:defRPr sz="1800"/>
            </a:lvl1pPr>
          </a:lstStyle>
          <a:p>
            <a:pPr>
              <a:defRPr/>
            </a:pPr>
            <a:fld id="{BED2394B-E06C-4DC9-BCC2-551C3DED9A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0354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1pPr>
    <a:lvl2pPr marL="38089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2pPr>
    <a:lvl3pPr marL="76179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3pPr>
    <a:lvl4pPr marL="1142683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4pPr>
    <a:lvl5pPr marL="1523573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5pPr>
    <a:lvl6pPr marL="1904467" algn="l" defTabSz="76179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285362" algn="l" defTabSz="76179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666253" algn="l" defTabSz="76179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047146" algn="l" defTabSz="76179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2900" y="1457331"/>
            <a:ext cx="8458200" cy="1102519"/>
          </a:xfrm>
        </p:spPr>
        <p:txBody>
          <a:bodyPr/>
          <a:lstStyle>
            <a:lvl1pPr>
              <a:defRPr sz="33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42900" y="2774158"/>
            <a:ext cx="8458200" cy="1114425"/>
          </a:xfrm>
          <a:ln/>
        </p:spPr>
        <p:txBody>
          <a:bodyPr/>
          <a:lstStyle>
            <a:lvl1pPr marL="0" indent="0">
              <a:buFontTx/>
              <a:buNone/>
              <a:defRPr b="1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2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642100" y="4529137"/>
            <a:ext cx="2133600" cy="15478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BA23CF-AA30-4A18-B744-605C3E9DBF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9AC919B-4D01-4240-BDFD-860B66B017A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2900" y="1457331"/>
            <a:ext cx="8458200" cy="1102519"/>
          </a:xfrm>
        </p:spPr>
        <p:txBody>
          <a:bodyPr/>
          <a:lstStyle>
            <a:lvl1pPr>
              <a:defRPr sz="33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42900" y="2774158"/>
            <a:ext cx="8458200" cy="1114425"/>
          </a:xfrm>
          <a:ln/>
        </p:spPr>
        <p:txBody>
          <a:bodyPr/>
          <a:lstStyle>
            <a:lvl1pPr marL="0" indent="0">
              <a:buFontTx/>
              <a:buNone/>
              <a:defRPr b="1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2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642100" y="4529137"/>
            <a:ext cx="2133600" cy="15478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7E7816-A48B-4805-9A47-CE865F4F101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-6263" y="4706938"/>
            <a:ext cx="8826500" cy="388620"/>
            <a:chOff x="0" y="6321425"/>
            <a:chExt cx="10591800" cy="466344"/>
          </a:xfrm>
        </p:grpSpPr>
        <p:sp>
          <p:nvSpPr>
            <p:cNvPr id="21" name="Rectangle 20"/>
            <p:cNvSpPr/>
            <p:nvPr userDrawn="1"/>
          </p:nvSpPr>
          <p:spPr>
            <a:xfrm>
              <a:off x="0" y="6321425"/>
              <a:ext cx="10591800" cy="4663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AAA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pic>
          <p:nvPicPr>
            <p:cNvPr id="22" name="Picture 27" descr="ti_logo_powerpoint_1_line.png"/>
            <p:cNvPicPr>
              <a:picLocks noChangeAspect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593138" y="6440488"/>
              <a:ext cx="1874837" cy="231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656105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3F557F9C-1201-3A47-8D2D-7E98BF45F0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42900" y="2774158"/>
            <a:ext cx="8458200" cy="1114425"/>
          </a:xfrm>
          <a:ln/>
        </p:spPr>
        <p:txBody>
          <a:bodyPr/>
          <a:lstStyle>
            <a:lvl1pPr marL="0" indent="0">
              <a:buFontTx/>
              <a:buNone/>
              <a:defRPr b="1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2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642100" y="4529137"/>
            <a:ext cx="2133600" cy="15478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7E7816-A48B-4805-9A47-CE865F4F101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-6263" y="4706938"/>
            <a:ext cx="8826500" cy="388620"/>
            <a:chOff x="0" y="6321425"/>
            <a:chExt cx="10591800" cy="466344"/>
          </a:xfrm>
        </p:grpSpPr>
        <p:sp>
          <p:nvSpPr>
            <p:cNvPr id="21" name="Rectangle 20"/>
            <p:cNvSpPr/>
            <p:nvPr userDrawn="1"/>
          </p:nvSpPr>
          <p:spPr>
            <a:xfrm>
              <a:off x="0" y="6321425"/>
              <a:ext cx="10591800" cy="4663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AAA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pic>
          <p:nvPicPr>
            <p:cNvPr id="22" name="Picture 27" descr="ti_logo_powerpoint_1_line.png"/>
            <p:cNvPicPr>
              <a:picLocks noChangeAspect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593138" y="6440488"/>
              <a:ext cx="1874837" cy="231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2900" y="1457331"/>
            <a:ext cx="8458200" cy="1102519"/>
          </a:xfrm>
        </p:spPr>
        <p:txBody>
          <a:bodyPr/>
          <a:lstStyle>
            <a:lvl1pPr>
              <a:defRPr sz="33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12764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DD158AE-82CC-924D-B2D9-111EE21E38D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2900" y="1457331"/>
            <a:ext cx="8458200" cy="1102519"/>
          </a:xfrm>
        </p:spPr>
        <p:txBody>
          <a:bodyPr/>
          <a:lstStyle>
            <a:lvl1pPr>
              <a:defRPr sz="33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42900" y="2774158"/>
            <a:ext cx="8458200" cy="1114425"/>
          </a:xfrm>
          <a:ln/>
        </p:spPr>
        <p:txBody>
          <a:bodyPr/>
          <a:lstStyle>
            <a:lvl1pPr marL="0" indent="0">
              <a:buFontTx/>
              <a:buNone/>
              <a:defRPr b="1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2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642100" y="4529137"/>
            <a:ext cx="2133600" cy="15478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7E7816-A48B-4805-9A47-CE865F4F101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-6263" y="4706938"/>
            <a:ext cx="8826500" cy="388620"/>
            <a:chOff x="0" y="6321425"/>
            <a:chExt cx="10591800" cy="466344"/>
          </a:xfrm>
        </p:grpSpPr>
        <p:sp>
          <p:nvSpPr>
            <p:cNvPr id="21" name="Rectangle 20"/>
            <p:cNvSpPr/>
            <p:nvPr userDrawn="1"/>
          </p:nvSpPr>
          <p:spPr>
            <a:xfrm>
              <a:off x="0" y="6321425"/>
              <a:ext cx="10591800" cy="4663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AAA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pic>
          <p:nvPicPr>
            <p:cNvPr id="22" name="Picture 27" descr="ti_logo_powerpoint_1_line.png"/>
            <p:cNvPicPr>
              <a:picLocks noChangeAspect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593138" y="6440488"/>
              <a:ext cx="1874837" cy="231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54564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1BC35851-DCE0-F247-A73D-CE5DAF7E1A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2900" y="1457331"/>
            <a:ext cx="8458200" cy="1102519"/>
          </a:xfrm>
        </p:spPr>
        <p:txBody>
          <a:bodyPr/>
          <a:lstStyle>
            <a:lvl1pPr>
              <a:defRPr sz="33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42900" y="2774158"/>
            <a:ext cx="8458200" cy="1114425"/>
          </a:xfrm>
          <a:ln/>
        </p:spPr>
        <p:txBody>
          <a:bodyPr/>
          <a:lstStyle>
            <a:lvl1pPr marL="0" indent="0">
              <a:buFontTx/>
              <a:buNone/>
              <a:defRPr b="1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2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642100" y="4529137"/>
            <a:ext cx="2133600" cy="15478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7E7816-A48B-4805-9A47-CE865F4F101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-6263" y="4706938"/>
            <a:ext cx="8826500" cy="388620"/>
            <a:chOff x="0" y="6321425"/>
            <a:chExt cx="10591800" cy="466344"/>
          </a:xfrm>
        </p:grpSpPr>
        <p:sp>
          <p:nvSpPr>
            <p:cNvPr id="21" name="Rectangle 20"/>
            <p:cNvSpPr/>
            <p:nvPr userDrawn="1"/>
          </p:nvSpPr>
          <p:spPr>
            <a:xfrm>
              <a:off x="0" y="6321425"/>
              <a:ext cx="10591800" cy="4663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AAA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pic>
          <p:nvPicPr>
            <p:cNvPr id="22" name="Picture 27" descr="ti_logo_powerpoint_1_line.png"/>
            <p:cNvPicPr>
              <a:picLocks noChangeAspect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593138" y="6440488"/>
              <a:ext cx="1874837" cy="231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236614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86DE67D-74D6-E24F-A53E-44A9C5B752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2900" y="1457331"/>
            <a:ext cx="8458200" cy="1102519"/>
          </a:xfrm>
        </p:spPr>
        <p:txBody>
          <a:bodyPr/>
          <a:lstStyle>
            <a:lvl1pPr>
              <a:defRPr sz="33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42900" y="2774158"/>
            <a:ext cx="8458200" cy="1114425"/>
          </a:xfrm>
          <a:ln/>
        </p:spPr>
        <p:txBody>
          <a:bodyPr/>
          <a:lstStyle>
            <a:lvl1pPr marL="0" indent="0">
              <a:buFontTx/>
              <a:buNone/>
              <a:defRPr b="1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2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642100" y="4529137"/>
            <a:ext cx="2133600" cy="15478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7E7816-A48B-4805-9A47-CE865F4F101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-6263" y="4706938"/>
            <a:ext cx="8826500" cy="388620"/>
            <a:chOff x="0" y="6321425"/>
            <a:chExt cx="10591800" cy="466344"/>
          </a:xfrm>
        </p:grpSpPr>
        <p:sp>
          <p:nvSpPr>
            <p:cNvPr id="21" name="Rectangle 20"/>
            <p:cNvSpPr/>
            <p:nvPr userDrawn="1"/>
          </p:nvSpPr>
          <p:spPr>
            <a:xfrm>
              <a:off x="0" y="6321425"/>
              <a:ext cx="10591800" cy="4663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AAA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pic>
          <p:nvPicPr>
            <p:cNvPr id="22" name="Picture 27" descr="ti_logo_powerpoint_1_line.png"/>
            <p:cNvPicPr>
              <a:picLocks noChangeAspect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593138" y="6440488"/>
              <a:ext cx="1874837" cy="231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540414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1F552890-0675-5942-BD45-247DCD612F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264" y="86"/>
            <a:ext cx="9166479" cy="5143413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2900" y="1457331"/>
            <a:ext cx="8458200" cy="1102519"/>
          </a:xfrm>
        </p:spPr>
        <p:txBody>
          <a:bodyPr/>
          <a:lstStyle>
            <a:lvl1pPr>
              <a:defRPr sz="33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42900" y="2774158"/>
            <a:ext cx="8458200" cy="1114425"/>
          </a:xfrm>
          <a:ln/>
        </p:spPr>
        <p:txBody>
          <a:bodyPr/>
          <a:lstStyle>
            <a:lvl1pPr marL="0" indent="0">
              <a:buFontTx/>
              <a:buNone/>
              <a:defRPr b="1"/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9" name="Rectangle 2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642100" y="4529137"/>
            <a:ext cx="2133600" cy="15478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55571E-02C7-4909-A943-092A83DD341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16" name="Group 15"/>
          <p:cNvGrpSpPr/>
          <p:nvPr userDrawn="1"/>
        </p:nvGrpSpPr>
        <p:grpSpPr>
          <a:xfrm>
            <a:off x="-12526" y="4706938"/>
            <a:ext cx="8826500" cy="388620"/>
            <a:chOff x="0" y="6321425"/>
            <a:chExt cx="10591800" cy="466344"/>
          </a:xfrm>
        </p:grpSpPr>
        <p:sp>
          <p:nvSpPr>
            <p:cNvPr id="17" name="Rectangle 16"/>
            <p:cNvSpPr/>
            <p:nvPr userDrawn="1"/>
          </p:nvSpPr>
          <p:spPr>
            <a:xfrm>
              <a:off x="0" y="6321425"/>
              <a:ext cx="10591800" cy="4663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AAA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pic>
          <p:nvPicPr>
            <p:cNvPr id="18" name="Picture 27" descr="ti_logo_powerpoint_1_line.png"/>
            <p:cNvPicPr>
              <a:picLocks noChangeAspect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593138" y="6440488"/>
              <a:ext cx="1874837" cy="231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0444707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6B06B6E4-36B5-2A4D-8795-84CABEE4FA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2900" y="1457331"/>
            <a:ext cx="8458200" cy="1102519"/>
          </a:xfrm>
        </p:spPr>
        <p:txBody>
          <a:bodyPr/>
          <a:lstStyle>
            <a:lvl1pPr>
              <a:defRPr sz="33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42900" y="2774158"/>
            <a:ext cx="8458200" cy="1114425"/>
          </a:xfrm>
          <a:ln/>
        </p:spPr>
        <p:txBody>
          <a:bodyPr/>
          <a:lstStyle>
            <a:lvl1pPr marL="0" indent="0">
              <a:buFontTx/>
              <a:buNone/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Rectangle 2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642100" y="4529137"/>
            <a:ext cx="2133600" cy="15478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C7E7816-A48B-4805-9A47-CE865F4F101F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-6263" y="4706938"/>
            <a:ext cx="8826500" cy="388620"/>
            <a:chOff x="0" y="6321425"/>
            <a:chExt cx="10591800" cy="466344"/>
          </a:xfrm>
        </p:grpSpPr>
        <p:sp>
          <p:nvSpPr>
            <p:cNvPr id="21" name="Rectangle 20"/>
            <p:cNvSpPr/>
            <p:nvPr userDrawn="1"/>
          </p:nvSpPr>
          <p:spPr>
            <a:xfrm>
              <a:off x="0" y="6321425"/>
              <a:ext cx="10591800" cy="4663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AAA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pic>
          <p:nvPicPr>
            <p:cNvPr id="22" name="Picture 27" descr="ti_logo_powerpoint_1_line.png"/>
            <p:cNvPicPr>
              <a:picLocks noChangeAspect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593138" y="6440488"/>
              <a:ext cx="1874837" cy="231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3390289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378" y="786357"/>
            <a:ext cx="8467725" cy="3709449"/>
          </a:xfrm>
        </p:spPr>
        <p:txBody>
          <a:bodyPr/>
          <a:lstStyle>
            <a:lvl1pPr>
              <a:spcBef>
                <a:spcPts val="667"/>
              </a:spcBef>
              <a:defRPr/>
            </a:lvl1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97888F-6AF7-4263-B69D-592D8C33BA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7"/>
          </a:xfrm>
        </p:spPr>
        <p:txBody>
          <a:bodyPr anchor="t"/>
          <a:lstStyle>
            <a:lvl1pPr algn="l">
              <a:defRPr sz="3300" b="1" cap="all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700"/>
            </a:lvl1pPr>
            <a:lvl2pPr marL="380895" indent="0">
              <a:buNone/>
              <a:defRPr sz="1500"/>
            </a:lvl2pPr>
            <a:lvl3pPr marL="761790" indent="0">
              <a:buNone/>
              <a:defRPr sz="1300"/>
            </a:lvl3pPr>
            <a:lvl4pPr marL="1142683" indent="0">
              <a:buNone/>
              <a:defRPr sz="1200"/>
            </a:lvl4pPr>
            <a:lvl5pPr marL="1523573" indent="0">
              <a:buNone/>
              <a:defRPr sz="1200"/>
            </a:lvl5pPr>
            <a:lvl6pPr marL="1904467" indent="0">
              <a:buNone/>
              <a:defRPr sz="1200"/>
            </a:lvl6pPr>
            <a:lvl7pPr marL="2285362" indent="0">
              <a:buNone/>
              <a:defRPr sz="1200"/>
            </a:lvl7pPr>
            <a:lvl8pPr marL="2666253" indent="0">
              <a:buNone/>
              <a:defRPr sz="1200"/>
            </a:lvl8pPr>
            <a:lvl9pPr marL="3047146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638925" y="4537472"/>
            <a:ext cx="2133600" cy="154782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6118DC-F0C3-4C61-9EEA-2C495CD0458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3375" y="889398"/>
            <a:ext cx="4157663" cy="3519488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76179" tIns="38088" rIns="76179" bIns="38088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Aft>
                <a:spcPct val="0"/>
              </a:spcAft>
              <a:defRPr lang="en-US" sz="17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Aft>
                <a:spcPct val="0"/>
              </a:spcAft>
              <a:defRPr lang="en-US" sz="15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Aft>
                <a:spcPct val="0"/>
              </a:spcAft>
              <a:defRPr lang="en-US" sz="15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Aft>
                <a:spcPct val="0"/>
              </a:spcAft>
              <a:defRPr lang="en-US" sz="15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Aft>
                <a:spcPct val="0"/>
              </a:spcAft>
              <a:defRPr lang="en-US"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438" y="889398"/>
            <a:ext cx="4157662" cy="3519488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76179" tIns="38088" rIns="76179" bIns="38088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Aft>
                <a:spcPct val="0"/>
              </a:spcAft>
              <a:defRPr lang="en-US" sz="17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Aft>
                <a:spcPct val="0"/>
              </a:spcAft>
              <a:defRPr lang="en-US" sz="15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Aft>
                <a:spcPct val="0"/>
              </a:spcAft>
              <a:defRPr lang="en-US" sz="15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Aft>
                <a:spcPct val="0"/>
              </a:spcAft>
              <a:defRPr lang="en-US" sz="15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Aft>
                <a:spcPct val="0"/>
              </a:spcAft>
              <a:defRPr lang="en-US"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3548F6-AAA9-4A8D-A869-511B3DFE32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895" indent="0">
              <a:buNone/>
              <a:defRPr sz="1700" b="1"/>
            </a:lvl2pPr>
            <a:lvl3pPr marL="761790" indent="0">
              <a:buNone/>
              <a:defRPr sz="1500" b="1"/>
            </a:lvl3pPr>
            <a:lvl4pPr marL="1142683" indent="0">
              <a:buNone/>
              <a:defRPr sz="1300" b="1"/>
            </a:lvl4pPr>
            <a:lvl5pPr marL="1523573" indent="0">
              <a:buNone/>
              <a:defRPr sz="1300" b="1"/>
            </a:lvl5pPr>
            <a:lvl6pPr marL="1904467" indent="0">
              <a:buNone/>
              <a:defRPr sz="1300" b="1"/>
            </a:lvl6pPr>
            <a:lvl7pPr marL="2285362" indent="0">
              <a:buNone/>
              <a:defRPr sz="1300" b="1"/>
            </a:lvl7pPr>
            <a:lvl8pPr marL="2666253" indent="0">
              <a:buNone/>
              <a:defRPr sz="1300" b="1"/>
            </a:lvl8pPr>
            <a:lvl9pPr marL="3047146" indent="0">
              <a:buNone/>
              <a:defRPr sz="1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7"/>
            <a:ext cx="4040188" cy="2963466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76179" tIns="38088" rIns="76179" bIns="38088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Aft>
                <a:spcPct val="0"/>
              </a:spcAft>
              <a:defRPr lang="en-US" sz="17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Aft>
                <a:spcPct val="0"/>
              </a:spcAft>
              <a:defRPr lang="en-US" sz="17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Aft>
                <a:spcPct val="0"/>
              </a:spcAft>
              <a:defRPr lang="en-US" sz="17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Aft>
                <a:spcPct val="0"/>
              </a:spcAft>
              <a:defRPr lang="en-US" sz="17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Aft>
                <a:spcPct val="0"/>
              </a:spcAft>
              <a:defRPr lang="en-US"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895" indent="0">
              <a:buNone/>
              <a:defRPr sz="1700" b="1"/>
            </a:lvl2pPr>
            <a:lvl3pPr marL="761790" indent="0">
              <a:buNone/>
              <a:defRPr sz="1500" b="1"/>
            </a:lvl3pPr>
            <a:lvl4pPr marL="1142683" indent="0">
              <a:buNone/>
              <a:defRPr sz="1300" b="1"/>
            </a:lvl4pPr>
            <a:lvl5pPr marL="1523573" indent="0">
              <a:buNone/>
              <a:defRPr sz="1300" b="1"/>
            </a:lvl5pPr>
            <a:lvl6pPr marL="1904467" indent="0">
              <a:buNone/>
              <a:defRPr sz="1300" b="1"/>
            </a:lvl6pPr>
            <a:lvl7pPr marL="2285362" indent="0">
              <a:buNone/>
              <a:defRPr sz="1300" b="1"/>
            </a:lvl7pPr>
            <a:lvl8pPr marL="2666253" indent="0">
              <a:buNone/>
              <a:defRPr sz="1300" b="1"/>
            </a:lvl8pPr>
            <a:lvl9pPr marL="3047146" indent="0">
              <a:buNone/>
              <a:defRPr sz="1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631157"/>
            <a:ext cx="4041775" cy="2963466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76179" tIns="38088" rIns="76179" bIns="38088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Aft>
                <a:spcPct val="0"/>
              </a:spcAft>
              <a:defRPr lang="en-US" sz="17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Aft>
                <a:spcPct val="0"/>
              </a:spcAft>
              <a:defRPr lang="en-US" sz="17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Aft>
                <a:spcPct val="0"/>
              </a:spcAft>
              <a:defRPr lang="en-US" sz="17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Aft>
                <a:spcPct val="0"/>
              </a:spcAft>
              <a:defRPr lang="en-US" sz="17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Aft>
                <a:spcPct val="0"/>
              </a:spcAft>
              <a:defRPr lang="en-US"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4C35C9-3222-4444-B33E-8AB075BE83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C52F08-588C-488E-A5AB-DF69250DE8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430B41-3034-4777-B6DE-71856D9856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8"/>
          </a:xfrm>
        </p:spPr>
        <p:txBody>
          <a:bodyPr anchor="b"/>
          <a:lstStyle>
            <a:lvl1pPr algn="l">
              <a:defRPr sz="2700" b="1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76179" tIns="38088" rIns="76179" bIns="38088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Aft>
                <a:spcPct val="0"/>
              </a:spcAft>
              <a:defRPr lang="en-US" sz="17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Aft>
                <a:spcPct val="0"/>
              </a:spcAft>
              <a:defRPr lang="en-US" sz="15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Aft>
                <a:spcPct val="0"/>
              </a:spcAft>
              <a:defRPr lang="en-US" sz="15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Aft>
                <a:spcPct val="0"/>
              </a:spcAft>
              <a:defRPr lang="en-US" sz="15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Aft>
                <a:spcPct val="0"/>
              </a:spcAft>
              <a:defRPr lang="en-US"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8298"/>
          </a:xfrm>
        </p:spPr>
        <p:txBody>
          <a:bodyPr/>
          <a:lstStyle>
            <a:lvl1pPr marL="0" indent="0">
              <a:buNone/>
              <a:defRPr sz="1700"/>
            </a:lvl1pPr>
            <a:lvl2pPr marL="380895" indent="0">
              <a:buNone/>
              <a:defRPr sz="1000"/>
            </a:lvl2pPr>
            <a:lvl3pPr marL="761790" indent="0">
              <a:buNone/>
              <a:defRPr sz="800"/>
            </a:lvl3pPr>
            <a:lvl4pPr marL="1142683" indent="0">
              <a:buNone/>
              <a:defRPr sz="700"/>
            </a:lvl4pPr>
            <a:lvl5pPr marL="1523573" indent="0">
              <a:buNone/>
              <a:defRPr sz="700"/>
            </a:lvl5pPr>
            <a:lvl6pPr marL="1904467" indent="0">
              <a:buNone/>
              <a:defRPr sz="700"/>
            </a:lvl6pPr>
            <a:lvl7pPr marL="2285362" indent="0">
              <a:buNone/>
              <a:defRPr sz="700"/>
            </a:lvl7pPr>
            <a:lvl8pPr marL="2666253" indent="0">
              <a:buNone/>
              <a:defRPr sz="700"/>
            </a:lvl8pPr>
            <a:lvl9pPr marL="3047146" indent="0">
              <a:buNone/>
              <a:defRPr sz="7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B97EEC-B5BC-42C5-B73F-31CC660D4D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3"/>
          </a:xfrm>
        </p:spPr>
        <p:txBody>
          <a:bodyPr anchor="b"/>
          <a:lstStyle>
            <a:lvl1pPr algn="l">
              <a:defRPr sz="2300" b="1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2"/>
            <a:ext cx="5486400" cy="3086100"/>
          </a:xfrm>
        </p:spPr>
        <p:txBody>
          <a:bodyPr/>
          <a:lstStyle>
            <a:lvl1pPr marL="0" indent="0">
              <a:buNone/>
              <a:defRPr sz="2700"/>
            </a:lvl1pPr>
            <a:lvl2pPr marL="380895" indent="0">
              <a:buNone/>
              <a:defRPr sz="2300"/>
            </a:lvl2pPr>
            <a:lvl3pPr marL="761790" indent="0">
              <a:buNone/>
              <a:defRPr sz="2000"/>
            </a:lvl3pPr>
            <a:lvl4pPr marL="1142683" indent="0">
              <a:buNone/>
              <a:defRPr sz="1700"/>
            </a:lvl4pPr>
            <a:lvl5pPr marL="1523573" indent="0">
              <a:buNone/>
              <a:defRPr sz="1700"/>
            </a:lvl5pPr>
            <a:lvl6pPr marL="1904467" indent="0">
              <a:buNone/>
              <a:defRPr sz="1700"/>
            </a:lvl6pPr>
            <a:lvl7pPr marL="2285362" indent="0">
              <a:buNone/>
              <a:defRPr sz="1700"/>
            </a:lvl7pPr>
            <a:lvl8pPr marL="2666253" indent="0">
              <a:buNone/>
              <a:defRPr sz="1700"/>
            </a:lvl8pPr>
            <a:lvl9pPr marL="3047146" indent="0">
              <a:buNone/>
              <a:defRPr sz="17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76179" tIns="38088" rIns="76179" bIns="38088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Aft>
                <a:spcPct val="0"/>
              </a:spcAft>
              <a:buNone/>
              <a:defRPr lang="en-US" sz="17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895" indent="0">
              <a:buNone/>
              <a:defRPr sz="1000"/>
            </a:lvl2pPr>
            <a:lvl3pPr marL="761790" indent="0">
              <a:buNone/>
              <a:defRPr sz="800"/>
            </a:lvl3pPr>
            <a:lvl4pPr marL="1142683" indent="0">
              <a:buNone/>
              <a:defRPr sz="700"/>
            </a:lvl4pPr>
            <a:lvl5pPr marL="1523573" indent="0">
              <a:buNone/>
              <a:defRPr sz="700"/>
            </a:lvl5pPr>
            <a:lvl6pPr marL="1904467" indent="0">
              <a:buNone/>
              <a:defRPr sz="700"/>
            </a:lvl6pPr>
            <a:lvl7pPr marL="2285362" indent="0">
              <a:buNone/>
              <a:defRPr sz="700"/>
            </a:lvl7pPr>
            <a:lvl8pPr marL="2666253" indent="0">
              <a:buNone/>
              <a:defRPr sz="700"/>
            </a:lvl8pPr>
            <a:lvl9pPr marL="3047146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55F34B-1C25-4090-A4A7-9CEE84F430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FE2BCE-81FD-49AD-8F3F-8C803C0A89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3" y="107157"/>
            <a:ext cx="2141537" cy="4301728"/>
          </a:xfrm>
        </p:spPr>
        <p:txBody>
          <a:bodyPr vert="eaVert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31775" y="107157"/>
            <a:ext cx="6275388" cy="4301728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B3E699-3BC5-4E82-A48B-54CC42B0E6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3" y="4743450"/>
            <a:ext cx="8804275" cy="342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79" tIns="38088" rIns="76179" bIns="38088"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 userDrawn="1"/>
        </p:nvSpPr>
        <p:spPr>
          <a:xfrm>
            <a:off x="41910" y="4743450"/>
            <a:ext cx="8740140" cy="342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79" tIns="38088" rIns="76179" bIns="38088" rtlCol="0" anchor="ctr"/>
          <a:lstStyle/>
          <a:p>
            <a:pPr algn="ctr"/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31775" y="107163"/>
            <a:ext cx="8458200" cy="610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6179" tIns="38088" rIns="76179" bIns="3808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33378" y="794149"/>
            <a:ext cx="8467725" cy="370165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76179" tIns="38088" rIns="76179" bIns="380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42100" y="4537472"/>
            <a:ext cx="2133600" cy="154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6179" tIns="38088" rIns="76179" bIns="38088" numCol="1" anchor="t" anchorCtr="0" compatLnSpc="1">
            <a:prstTxWarp prst="textNoShape">
              <a:avLst/>
            </a:prstTxWarp>
          </a:bodyPr>
          <a:lstStyle>
            <a:lvl1pPr algn="r">
              <a:defRPr sz="700"/>
            </a:lvl1pPr>
          </a:lstStyle>
          <a:p>
            <a:pPr>
              <a:defRPr/>
            </a:pPr>
            <a:fld id="{B6C70261-DCF8-4A97-9502-E8EEF2364C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6" name="Group 15"/>
          <p:cNvGrpSpPr/>
          <p:nvPr userDrawn="1"/>
        </p:nvGrpSpPr>
        <p:grpSpPr>
          <a:xfrm>
            <a:off x="0" y="4706938"/>
            <a:ext cx="8826500" cy="388620"/>
            <a:chOff x="0" y="6321425"/>
            <a:chExt cx="10591800" cy="466344"/>
          </a:xfrm>
        </p:grpSpPr>
        <p:sp>
          <p:nvSpPr>
            <p:cNvPr id="18" name="Rectangle 17"/>
            <p:cNvSpPr/>
            <p:nvPr userDrawn="1"/>
          </p:nvSpPr>
          <p:spPr>
            <a:xfrm>
              <a:off x="0" y="6321425"/>
              <a:ext cx="10591800" cy="4663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AAA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Picture 27" descr="ti_logo_powerpoint_1_line.png"/>
            <p:cNvPicPr>
              <a:picLocks noChangeAspect="1"/>
            </p:cNvPicPr>
            <p:nvPr userDrawn="1"/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8593138" y="6440488"/>
              <a:ext cx="1874837" cy="231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25" r:id="rId7"/>
    <p:sldLayoutId id="2147483733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  <p:sldLayoutId id="2147483718" r:id="rId1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Arial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Arial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Arial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Arial" charset="0"/>
        </a:defRPr>
      </a:lvl5pPr>
      <a:lvl6pPr marL="380895" algn="l" rtl="0" fontAlgn="base">
        <a:lnSpc>
          <a:spcPct val="85000"/>
        </a:lnSpc>
        <a:spcBef>
          <a:spcPct val="0"/>
        </a:spcBef>
        <a:spcAft>
          <a:spcPct val="0"/>
        </a:spcAft>
        <a:defRPr sz="2700" b="1">
          <a:solidFill>
            <a:srgbClr val="FF0000"/>
          </a:solidFill>
          <a:latin typeface="Arial" charset="0"/>
        </a:defRPr>
      </a:lvl6pPr>
      <a:lvl7pPr marL="761790" algn="l" rtl="0" fontAlgn="base">
        <a:lnSpc>
          <a:spcPct val="85000"/>
        </a:lnSpc>
        <a:spcBef>
          <a:spcPct val="0"/>
        </a:spcBef>
        <a:spcAft>
          <a:spcPct val="0"/>
        </a:spcAft>
        <a:defRPr sz="2700" b="1">
          <a:solidFill>
            <a:srgbClr val="FF0000"/>
          </a:solidFill>
          <a:latin typeface="Arial" charset="0"/>
        </a:defRPr>
      </a:lvl7pPr>
      <a:lvl8pPr marL="1142683" algn="l" rtl="0" fontAlgn="base">
        <a:lnSpc>
          <a:spcPct val="85000"/>
        </a:lnSpc>
        <a:spcBef>
          <a:spcPct val="0"/>
        </a:spcBef>
        <a:spcAft>
          <a:spcPct val="0"/>
        </a:spcAft>
        <a:defRPr sz="2700" b="1">
          <a:solidFill>
            <a:srgbClr val="FF0000"/>
          </a:solidFill>
          <a:latin typeface="Arial" charset="0"/>
        </a:defRPr>
      </a:lvl8pPr>
      <a:lvl9pPr marL="1523573" algn="l" rtl="0" fontAlgn="base">
        <a:lnSpc>
          <a:spcPct val="85000"/>
        </a:lnSpc>
        <a:spcBef>
          <a:spcPct val="0"/>
        </a:spcBef>
        <a:spcAft>
          <a:spcPct val="0"/>
        </a:spcAft>
        <a:defRPr sz="2700" b="1">
          <a:solidFill>
            <a:srgbClr val="FF0000"/>
          </a:solidFill>
          <a:latin typeface="Arial" charset="0"/>
        </a:defRPr>
      </a:lvl9pPr>
    </p:titleStyle>
    <p:bodyStyle>
      <a:lvl1pPr marL="189124" indent="-189124" algn="l" rtl="0" eaLnBrk="0" fontAlgn="base" hangingPunct="0">
        <a:spcBef>
          <a:spcPts val="667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78763" indent="-194416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2pPr>
      <a:lvl3pPr marL="711530" indent="-137548" algn="l" rtl="0" eaLnBrk="0" fontAlgn="base" hangingPunct="0">
        <a:spcBef>
          <a:spcPct val="15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001168" indent="-194416" algn="l" rtl="0" eaLnBrk="0" fontAlgn="base" hangingPunct="0">
        <a:spcBef>
          <a:spcPct val="5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1240546" indent="-144163" algn="l" rtl="0" eaLnBrk="0" fontAlgn="base" hangingPunct="0">
        <a:spcBef>
          <a:spcPct val="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1621441" indent="-144163" algn="l" rtl="0" fontAlgn="base">
        <a:spcBef>
          <a:spcPct val="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</a:defRPr>
      </a:lvl6pPr>
      <a:lvl7pPr marL="2002336" indent="-144163" algn="l" rtl="0" fontAlgn="base">
        <a:spcBef>
          <a:spcPct val="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</a:defRPr>
      </a:lvl7pPr>
      <a:lvl8pPr marL="2383230" indent="-144163" algn="l" rtl="0" fontAlgn="base">
        <a:spcBef>
          <a:spcPct val="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</a:defRPr>
      </a:lvl8pPr>
      <a:lvl9pPr marL="2764124" indent="-144163" algn="l" rtl="0" fontAlgn="base">
        <a:spcBef>
          <a:spcPct val="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76179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895" algn="l" defTabSz="76179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790" algn="l" defTabSz="76179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683" algn="l" defTabSz="76179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573" algn="l" defTabSz="76179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467" algn="l" defTabSz="76179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362" algn="l" defTabSz="76179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253" algn="l" defTabSz="76179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146" algn="l" defTabSz="76179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1.wmf"/><Relationship Id="rId4" Type="http://schemas.openxmlformats.org/officeDocument/2006/relationships/package" Target="../embeddings/Microsoft_Excel_Worksheet1.xlsx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62D6A2B-6165-CE42-999E-B335C3955B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DRV425 – Noise Analysis</a:t>
            </a:r>
            <a:br>
              <a:rPr lang="en-US" dirty="0"/>
            </a:br>
            <a:r>
              <a:rPr lang="en-US" sz="2000" dirty="0"/>
              <a:t/>
            </a:r>
            <a:br>
              <a:rPr lang="en-US" sz="2000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0AD5416-24D3-874B-B7F4-294C08D713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Javier Contreras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880F435-1A45-8646-85EE-468EF83DC9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7E7816-A48B-4805-9A47-CE865F4F101F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1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98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DRV425 Output </a:t>
            </a:r>
            <a:r>
              <a:rPr lang="en-US" dirty="0"/>
              <a:t>N</a:t>
            </a:r>
            <a:r>
              <a:rPr lang="en-US" dirty="0" smtClean="0"/>
              <a:t>oise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The output noise of the DRV425 can be calculated from its noise density curve on page 8 of the datasheet</a:t>
            </a:r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0557" y="1657350"/>
            <a:ext cx="5195606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3471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DRV425 Output RMS Noise Estimation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33378" y="786357"/>
            <a:ext cx="8582022" cy="37094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Step 1: </a:t>
            </a:r>
            <a:r>
              <a:rPr lang="en-US" dirty="0" smtClean="0"/>
              <a:t>Noise density curve derived from TINA (closely matches data sheet curve)</a:t>
            </a:r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1" y="1428750"/>
            <a:ext cx="7629525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4582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DRV425 Output RMS Noise Estimation (cont.)</a:t>
            </a:r>
            <a:endParaRPr 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486132"/>
            <a:ext cx="5486400" cy="2219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Step 2:</a:t>
            </a:r>
            <a:r>
              <a:rPr lang="en-US" dirty="0" smtClean="0"/>
              <a:t> Integrate noise density over required BW</a:t>
            </a:r>
          </a:p>
          <a:p>
            <a:r>
              <a:rPr lang="en-US" dirty="0"/>
              <a:t>DRV425 RMS noise at 47kHz ~= 225nT</a:t>
            </a:r>
          </a:p>
          <a:p>
            <a:pPr lvl="1"/>
            <a:r>
              <a:rPr lang="en-US" dirty="0"/>
              <a:t>peak-to-peak </a:t>
            </a:r>
            <a:r>
              <a:rPr lang="en-US" dirty="0" smtClean="0"/>
              <a:t>noise (Gaussian):</a:t>
            </a:r>
            <a:endParaRPr lang="en-US" dirty="0"/>
          </a:p>
          <a:p>
            <a:pPr marL="284347" lvl="1" indent="0">
              <a:buNone/>
            </a:pPr>
            <a:r>
              <a:rPr lang="en-US" dirty="0"/>
              <a:t>	</a:t>
            </a:r>
            <a:r>
              <a:rPr lang="en-US" dirty="0" smtClean="0"/>
              <a:t>6.6 </a:t>
            </a:r>
            <a:r>
              <a:rPr lang="en-US" dirty="0"/>
              <a:t>x RMS noise </a:t>
            </a:r>
            <a:r>
              <a:rPr lang="en-US" dirty="0" smtClean="0"/>
              <a:t>= </a:t>
            </a:r>
            <a:r>
              <a:rPr lang="en-US" dirty="0"/>
              <a:t>1.485uT</a:t>
            </a:r>
          </a:p>
          <a:p>
            <a:r>
              <a:rPr lang="en-US" dirty="0" smtClean="0"/>
              <a:t>Output </a:t>
            </a:r>
            <a:r>
              <a:rPr lang="en-US" dirty="0"/>
              <a:t>peak-to-peak noise is 0.041% of </a:t>
            </a:r>
            <a:r>
              <a:rPr lang="en-US" dirty="0" smtClean="0"/>
              <a:t>full-scale (±1.8mT)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6202592"/>
              </p:ext>
            </p:extLst>
          </p:nvPr>
        </p:nvGraphicFramePr>
        <p:xfrm>
          <a:off x="1219200" y="348615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Worksheet" showAsIcon="1" r:id="rId4" imgW="914400" imgH="771480" progId="Excel.Sheet.12">
                  <p:embed/>
                </p:oleObj>
              </mc:Choice>
              <mc:Fallback>
                <p:oleObj name="Worksheet" showAsIcon="1" r:id="rId4" imgW="914400" imgH="7714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19200" y="3486150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45064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DRV425 Output RMS Noise Lab Results and 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Tested ADS1278EVM board and hardware in “Zero” Gauss Chamber</a:t>
            </a:r>
          </a:p>
          <a:p>
            <a:r>
              <a:rPr lang="en-US" dirty="0" smtClean="0"/>
              <a:t>Results:</a:t>
            </a:r>
          </a:p>
          <a:p>
            <a:pPr lvl="1"/>
            <a:r>
              <a:rPr lang="en-US" dirty="0" smtClean="0"/>
              <a:t>660uV p-p</a:t>
            </a:r>
          </a:p>
          <a:p>
            <a:pPr lvl="1"/>
            <a:r>
              <a:rPr lang="en-US" dirty="0" smtClean="0"/>
              <a:t>1.352uT p-p = 0.033% (full scale)</a:t>
            </a:r>
          </a:p>
          <a:p>
            <a:pPr lvl="1"/>
            <a:r>
              <a:rPr lang="en-US" dirty="0" smtClean="0"/>
              <a:t>Closely matches 0.041% value</a:t>
            </a:r>
          </a:p>
          <a:p>
            <a:pPr marL="284347" lvl="1" indent="0">
              <a:buNone/>
            </a:pPr>
            <a:r>
              <a:rPr lang="en-US" dirty="0" smtClean="0"/>
              <a:t>    from simulation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669477"/>
              </p:ext>
            </p:extLst>
          </p:nvPr>
        </p:nvGraphicFramePr>
        <p:xfrm>
          <a:off x="4038600" y="1352550"/>
          <a:ext cx="4975860" cy="21597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333379" y="3343185"/>
            <a:ext cx="846772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/>
              <a:t>Conclusion:</a:t>
            </a:r>
          </a:p>
          <a:p>
            <a:r>
              <a:rPr lang="en-US" sz="2000" dirty="0" smtClean="0"/>
              <a:t>The DRV425 noise can be reduced by limiting the bandwidth through filtering or averaging.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9894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2900" y="1457325"/>
            <a:ext cx="8587344" cy="1102519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ct val="100000"/>
              </a:spcBef>
              <a:spcAft>
                <a:spcPct val="100000"/>
              </a:spcAft>
            </a:pPr>
            <a:r>
              <a:rPr lang="en-US" dirty="0" smtClean="0"/>
              <a:t>Thank You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fld id="{C8C042B2-2B83-41A8-BE78-693EC7B94E11}" type="slidenum">
              <a:rPr lang="en-US">
                <a:solidFill>
                  <a:srgbClr val="000000"/>
                </a:solidFill>
              </a:rPr>
              <a:pPr/>
              <a:t>6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953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inalPowerpoint">
  <a:themeElements>
    <a:clrScheme name="Custom 1">
      <a:dk1>
        <a:srgbClr val="000000"/>
      </a:dk1>
      <a:lt1>
        <a:srgbClr val="FFFFFF"/>
      </a:lt1>
      <a:dk2>
        <a:srgbClr val="DE0000"/>
      </a:dk2>
      <a:lt2>
        <a:srgbClr val="808080"/>
      </a:lt2>
      <a:accent1>
        <a:srgbClr val="DE0000"/>
      </a:accent1>
      <a:accent2>
        <a:srgbClr val="A4A4A4"/>
      </a:accent2>
      <a:accent3>
        <a:srgbClr val="117788"/>
      </a:accent3>
      <a:accent4>
        <a:srgbClr val="404040"/>
      </a:accent4>
      <a:accent5>
        <a:srgbClr val="4ABED4"/>
      </a:accent5>
      <a:accent6>
        <a:srgbClr val="7F7F7F"/>
      </a:accent6>
      <a:hlink>
        <a:srgbClr val="DE0000"/>
      </a:hlink>
      <a:folHlink>
        <a:srgbClr val="AAAAAA"/>
      </a:folHlink>
    </a:clrScheme>
    <a:fontScheme name="FinalPowerpo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FinalPowerpoint 1">
        <a:dk1>
          <a:srgbClr val="000000"/>
        </a:dk1>
        <a:lt1>
          <a:srgbClr val="FFFFFF"/>
        </a:lt1>
        <a:dk2>
          <a:srgbClr val="FF0000"/>
        </a:dk2>
        <a:lt2>
          <a:srgbClr val="808080"/>
        </a:lt2>
        <a:accent1>
          <a:srgbClr val="AAAAAA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D2D2D2"/>
        </a:accent5>
        <a:accent6>
          <a:srgbClr val="000000"/>
        </a:accent6>
        <a:hlink>
          <a:srgbClr val="FF0000"/>
        </a:hlink>
        <a:folHlink>
          <a:srgbClr val="AAAAA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nalPowerpoint 2">
        <a:dk1>
          <a:srgbClr val="AAAAAA"/>
        </a:dk1>
        <a:lt1>
          <a:srgbClr val="FFFFFF"/>
        </a:lt1>
        <a:dk2>
          <a:srgbClr val="000000"/>
        </a:dk2>
        <a:lt2>
          <a:srgbClr val="FFFFFF"/>
        </a:lt2>
        <a:accent1>
          <a:srgbClr val="AAAAAA"/>
        </a:accent1>
        <a:accent2>
          <a:srgbClr val="FFFFFF"/>
        </a:accent2>
        <a:accent3>
          <a:srgbClr val="AAAAAA"/>
        </a:accent3>
        <a:accent4>
          <a:srgbClr val="DADADA"/>
        </a:accent4>
        <a:accent5>
          <a:srgbClr val="D2D2D2"/>
        </a:accent5>
        <a:accent6>
          <a:srgbClr val="E7E7E7"/>
        </a:accent6>
        <a:hlink>
          <a:srgbClr val="AAAAAA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nalPowerpoint 3">
        <a:dk1>
          <a:srgbClr val="808080"/>
        </a:dk1>
        <a:lt1>
          <a:srgbClr val="FFFFFF"/>
        </a:lt1>
        <a:dk2>
          <a:srgbClr val="AAAAAA"/>
        </a:dk2>
        <a:lt2>
          <a:srgbClr val="000000"/>
        </a:lt2>
        <a:accent1>
          <a:srgbClr val="000000"/>
        </a:accent1>
        <a:accent2>
          <a:srgbClr val="AAAAAA"/>
        </a:accent2>
        <a:accent3>
          <a:srgbClr val="D2D2D2"/>
        </a:accent3>
        <a:accent4>
          <a:srgbClr val="DADADA"/>
        </a:accent4>
        <a:accent5>
          <a:srgbClr val="AAAAAA"/>
        </a:accent5>
        <a:accent6>
          <a:srgbClr val="9A9A9A"/>
        </a:accent6>
        <a:hlink>
          <a:srgbClr val="FF0000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nalPowerpoint 4">
        <a:dk1>
          <a:srgbClr val="000000"/>
        </a:dk1>
        <a:lt1>
          <a:srgbClr val="FF0000"/>
        </a:lt1>
        <a:dk2>
          <a:srgbClr val="FFFFFF"/>
        </a:dk2>
        <a:lt2>
          <a:srgbClr val="000000"/>
        </a:lt2>
        <a:accent1>
          <a:srgbClr val="AAAAAA"/>
        </a:accent1>
        <a:accent2>
          <a:srgbClr val="FFFFFF"/>
        </a:accent2>
        <a:accent3>
          <a:srgbClr val="FFAAAA"/>
        </a:accent3>
        <a:accent4>
          <a:srgbClr val="000000"/>
        </a:accent4>
        <a:accent5>
          <a:srgbClr val="D2D2D2"/>
        </a:accent5>
        <a:accent6>
          <a:srgbClr val="E7E7E7"/>
        </a:accent6>
        <a:hlink>
          <a:srgbClr val="000000"/>
        </a:hlink>
        <a:folHlink>
          <a:srgbClr val="AAAAA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999</TotalTime>
  <Words>144</Words>
  <Application>Microsoft Office PowerPoint</Application>
  <PresentationFormat>On-screen Show (16:9)</PresentationFormat>
  <Paragraphs>25</Paragraphs>
  <Slides>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FinalPowerpoint</vt:lpstr>
      <vt:lpstr>Worksheet</vt:lpstr>
      <vt:lpstr>DRV425 – Noise Analysis  </vt:lpstr>
      <vt:lpstr>DRV425 Output Noise</vt:lpstr>
      <vt:lpstr>DRV425 Output RMS Noise Estimation</vt:lpstr>
      <vt:lpstr>DRV425 Output RMS Noise Estimation (cont.)</vt:lpstr>
      <vt:lpstr>DRV425 Output RMS Noise Lab Results and Conclusion</vt:lpstr>
      <vt:lpstr>Thank You</vt:lpstr>
    </vt:vector>
  </TitlesOfParts>
  <Company>Texas Instruments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Here</dc:title>
  <dc:creator>k-drews@ti.com</dc:creator>
  <cp:lastModifiedBy>Contreras, Javier</cp:lastModifiedBy>
  <cp:revision>109</cp:revision>
  <dcterms:created xsi:type="dcterms:W3CDTF">2007-12-19T20:51:45Z</dcterms:created>
  <dcterms:modified xsi:type="dcterms:W3CDTF">2021-01-08T15:43:33Z</dcterms:modified>
</cp:coreProperties>
</file>