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3C8B87-EE19-4EF8-8C98-7091317B87BE}" v="50" dt="2022-02-15T13:34:32.1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5/10/relationships/revisionInfo" Target="revisionInfo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col Yu" userId="9720de27-4481-4911-afdf-48a9559b8859" providerId="ADAL" clId="{103C8B87-EE19-4EF8-8C98-7091317B87BE}"/>
    <pc:docChg chg="undo custSel addSld delSld modSld">
      <pc:chgData name="Bencol Yu" userId="9720de27-4481-4911-afdf-48a9559b8859" providerId="ADAL" clId="{103C8B87-EE19-4EF8-8C98-7091317B87BE}" dt="2022-02-15T13:34:37.430" v="943" actId="1076"/>
      <pc:docMkLst>
        <pc:docMk/>
      </pc:docMkLst>
      <pc:sldChg chg="addSp delSp modSp new mod">
        <pc:chgData name="Bencol Yu" userId="9720de27-4481-4911-afdf-48a9559b8859" providerId="ADAL" clId="{103C8B87-EE19-4EF8-8C98-7091317B87BE}" dt="2022-02-09T12:44:21.502" v="567" actId="1076"/>
        <pc:sldMkLst>
          <pc:docMk/>
          <pc:sldMk cId="4040110426" sldId="256"/>
        </pc:sldMkLst>
        <pc:spChg chg="del">
          <ac:chgData name="Bencol Yu" userId="9720de27-4481-4911-afdf-48a9559b8859" providerId="ADAL" clId="{103C8B87-EE19-4EF8-8C98-7091317B87BE}" dt="2022-02-08T12:22:53.342" v="1" actId="478"/>
          <ac:spMkLst>
            <pc:docMk/>
            <pc:sldMk cId="4040110426" sldId="256"/>
            <ac:spMk id="2" creationId="{4ACAFAE9-5639-4350-818A-CBFB1F088F2E}"/>
          </ac:spMkLst>
        </pc:spChg>
        <pc:spChg chg="add mod">
          <ac:chgData name="Bencol Yu" userId="9720de27-4481-4911-afdf-48a9559b8859" providerId="ADAL" clId="{103C8B87-EE19-4EF8-8C98-7091317B87BE}" dt="2022-02-09T12:38:29.715" v="324" actId="1076"/>
          <ac:spMkLst>
            <pc:docMk/>
            <pc:sldMk cId="4040110426" sldId="256"/>
            <ac:spMk id="2" creationId="{9463AA55-0DEB-4B23-A55E-6CCFA69B86EB}"/>
          </ac:spMkLst>
        </pc:spChg>
        <pc:spChg chg="del">
          <ac:chgData name="Bencol Yu" userId="9720de27-4481-4911-afdf-48a9559b8859" providerId="ADAL" clId="{103C8B87-EE19-4EF8-8C98-7091317B87BE}" dt="2022-02-08T12:22:53.342" v="1" actId="478"/>
          <ac:spMkLst>
            <pc:docMk/>
            <pc:sldMk cId="4040110426" sldId="256"/>
            <ac:spMk id="3" creationId="{2A8A2C83-803D-4F62-84EB-B360D634D4F6}"/>
          </ac:spMkLst>
        </pc:spChg>
        <pc:spChg chg="add mod">
          <ac:chgData name="Bencol Yu" userId="9720de27-4481-4911-afdf-48a9559b8859" providerId="ADAL" clId="{103C8B87-EE19-4EF8-8C98-7091317B87BE}" dt="2022-02-09T12:38:41.583" v="326" actId="1076"/>
          <ac:spMkLst>
            <pc:docMk/>
            <pc:sldMk cId="4040110426" sldId="256"/>
            <ac:spMk id="6" creationId="{66801352-48D1-4DEB-9D24-1EE9032E4F45}"/>
          </ac:spMkLst>
        </pc:spChg>
        <pc:spChg chg="add mod">
          <ac:chgData name="Bencol Yu" userId="9720de27-4481-4911-afdf-48a9559b8859" providerId="ADAL" clId="{103C8B87-EE19-4EF8-8C98-7091317B87BE}" dt="2022-02-08T12:23:00.970" v="2"/>
          <ac:spMkLst>
            <pc:docMk/>
            <pc:sldMk cId="4040110426" sldId="256"/>
            <ac:spMk id="10" creationId="{E17700BE-E634-45E0-A2E5-416EE1CF80BF}"/>
          </ac:spMkLst>
        </pc:spChg>
        <pc:spChg chg="add mod">
          <ac:chgData name="Bencol Yu" userId="9720de27-4481-4911-afdf-48a9559b8859" providerId="ADAL" clId="{103C8B87-EE19-4EF8-8C98-7091317B87BE}" dt="2022-02-08T12:23:00.970" v="2"/>
          <ac:spMkLst>
            <pc:docMk/>
            <pc:sldMk cId="4040110426" sldId="256"/>
            <ac:spMk id="11" creationId="{1BB832F1-FFB6-4744-932E-C32F309B5EDD}"/>
          </ac:spMkLst>
        </pc:spChg>
        <pc:spChg chg="add mod">
          <ac:chgData name="Bencol Yu" userId="9720de27-4481-4911-afdf-48a9559b8859" providerId="ADAL" clId="{103C8B87-EE19-4EF8-8C98-7091317B87BE}" dt="2022-02-08T12:29:45.848" v="235" actId="1076"/>
          <ac:spMkLst>
            <pc:docMk/>
            <pc:sldMk cId="4040110426" sldId="256"/>
            <ac:spMk id="16" creationId="{EBC83852-4403-48E8-8C67-B8319B2C112A}"/>
          </ac:spMkLst>
        </pc:spChg>
        <pc:spChg chg="add mod">
          <ac:chgData name="Bencol Yu" userId="9720de27-4481-4911-afdf-48a9559b8859" providerId="ADAL" clId="{103C8B87-EE19-4EF8-8C98-7091317B87BE}" dt="2022-02-08T12:23:00.970" v="2"/>
          <ac:spMkLst>
            <pc:docMk/>
            <pc:sldMk cId="4040110426" sldId="256"/>
            <ac:spMk id="17" creationId="{3A3B63AE-DD27-4699-94C9-EE03A05D50DC}"/>
          </ac:spMkLst>
        </pc:spChg>
        <pc:spChg chg="add mod">
          <ac:chgData name="Bencol Yu" userId="9720de27-4481-4911-afdf-48a9559b8859" providerId="ADAL" clId="{103C8B87-EE19-4EF8-8C98-7091317B87BE}" dt="2022-02-08T12:23:00.970" v="2"/>
          <ac:spMkLst>
            <pc:docMk/>
            <pc:sldMk cId="4040110426" sldId="256"/>
            <ac:spMk id="21" creationId="{91CCABE4-A557-49AF-B5D9-38EEDEE61822}"/>
          </ac:spMkLst>
        </pc:spChg>
        <pc:spChg chg="add mod">
          <ac:chgData name="Bencol Yu" userId="9720de27-4481-4911-afdf-48a9559b8859" providerId="ADAL" clId="{103C8B87-EE19-4EF8-8C98-7091317B87BE}" dt="2022-02-08T12:23:00.970" v="2"/>
          <ac:spMkLst>
            <pc:docMk/>
            <pc:sldMk cId="4040110426" sldId="256"/>
            <ac:spMk id="22" creationId="{5FFCFEEA-BBFD-4097-AD95-65EA7E1EF271}"/>
          </ac:spMkLst>
        </pc:spChg>
        <pc:spChg chg="add mod">
          <ac:chgData name="Bencol Yu" userId="9720de27-4481-4911-afdf-48a9559b8859" providerId="ADAL" clId="{103C8B87-EE19-4EF8-8C98-7091317B87BE}" dt="2022-02-09T12:38:06.227" v="320" actId="1076"/>
          <ac:spMkLst>
            <pc:docMk/>
            <pc:sldMk cId="4040110426" sldId="256"/>
            <ac:spMk id="23" creationId="{A896CBB6-1077-4B00-BCB1-C1C0FA98DF3A}"/>
          </ac:spMkLst>
        </pc:spChg>
        <pc:spChg chg="add mod">
          <ac:chgData name="Bencol Yu" userId="9720de27-4481-4911-afdf-48a9559b8859" providerId="ADAL" clId="{103C8B87-EE19-4EF8-8C98-7091317B87BE}" dt="2022-02-08T12:23:00.970" v="2"/>
          <ac:spMkLst>
            <pc:docMk/>
            <pc:sldMk cId="4040110426" sldId="256"/>
            <ac:spMk id="24" creationId="{BE179489-3F51-4B7A-93CA-6BB9B808D585}"/>
          </ac:spMkLst>
        </pc:spChg>
        <pc:spChg chg="add mod">
          <ac:chgData name="Bencol Yu" userId="9720de27-4481-4911-afdf-48a9559b8859" providerId="ADAL" clId="{103C8B87-EE19-4EF8-8C98-7091317B87BE}" dt="2022-02-08T12:23:00.970" v="2"/>
          <ac:spMkLst>
            <pc:docMk/>
            <pc:sldMk cId="4040110426" sldId="256"/>
            <ac:spMk id="25" creationId="{66B467E8-E793-42C5-9623-2731A1D7D0E7}"/>
          </ac:spMkLst>
        </pc:spChg>
        <pc:spChg chg="add mod">
          <ac:chgData name="Bencol Yu" userId="9720de27-4481-4911-afdf-48a9559b8859" providerId="ADAL" clId="{103C8B87-EE19-4EF8-8C98-7091317B87BE}" dt="2022-02-09T12:44:21.502" v="567" actId="1076"/>
          <ac:spMkLst>
            <pc:docMk/>
            <pc:sldMk cId="4040110426" sldId="256"/>
            <ac:spMk id="26" creationId="{A17612AD-06B5-4397-B90C-FFDCC9BE24B5}"/>
          </ac:spMkLst>
        </pc:spChg>
        <pc:spChg chg="add mod">
          <ac:chgData name="Bencol Yu" userId="9720de27-4481-4911-afdf-48a9559b8859" providerId="ADAL" clId="{103C8B87-EE19-4EF8-8C98-7091317B87BE}" dt="2022-02-08T12:27:27.268" v="213" actId="113"/>
          <ac:spMkLst>
            <pc:docMk/>
            <pc:sldMk cId="4040110426" sldId="256"/>
            <ac:spMk id="27" creationId="{AD23F731-1DEC-4565-8648-7D065E0EA15C}"/>
          </ac:spMkLst>
        </pc:spChg>
        <pc:spChg chg="add del mod">
          <ac:chgData name="Bencol Yu" userId="9720de27-4481-4911-afdf-48a9559b8859" providerId="ADAL" clId="{103C8B87-EE19-4EF8-8C98-7091317B87BE}" dt="2022-02-08T12:34:31.085" v="238" actId="478"/>
          <ac:spMkLst>
            <pc:docMk/>
            <pc:sldMk cId="4040110426" sldId="256"/>
            <ac:spMk id="28" creationId="{B7188BCE-8AE2-4EE3-9707-B42C6485D5D4}"/>
          </ac:spMkLst>
        </pc:spChg>
        <pc:spChg chg="add mod">
          <ac:chgData name="Bencol Yu" userId="9720de27-4481-4911-afdf-48a9559b8859" providerId="ADAL" clId="{103C8B87-EE19-4EF8-8C98-7091317B87BE}" dt="2022-02-09T12:36:55.710" v="311"/>
          <ac:spMkLst>
            <pc:docMk/>
            <pc:sldMk cId="4040110426" sldId="256"/>
            <ac:spMk id="28" creationId="{D4850C54-29A1-4733-A690-F5FC2ADBD830}"/>
          </ac:spMkLst>
        </pc:spChg>
        <pc:spChg chg="add mod">
          <ac:chgData name="Bencol Yu" userId="9720de27-4481-4911-afdf-48a9559b8859" providerId="ADAL" clId="{103C8B87-EE19-4EF8-8C98-7091317B87BE}" dt="2022-02-09T12:41:22.760" v="366" actId="1076"/>
          <ac:spMkLst>
            <pc:docMk/>
            <pc:sldMk cId="4040110426" sldId="256"/>
            <ac:spMk id="29" creationId="{A1BA6C41-BF7E-46A4-AB29-D291F3BA9778}"/>
          </ac:spMkLst>
        </pc:spChg>
        <pc:spChg chg="add mod">
          <ac:chgData name="Bencol Yu" userId="9720de27-4481-4911-afdf-48a9559b8859" providerId="ADAL" clId="{103C8B87-EE19-4EF8-8C98-7091317B87BE}" dt="2022-02-09T12:41:24.964" v="367" actId="1076"/>
          <ac:spMkLst>
            <pc:docMk/>
            <pc:sldMk cId="4040110426" sldId="256"/>
            <ac:spMk id="30" creationId="{8F5762E3-E520-472F-B96F-886AE926396A}"/>
          </ac:spMkLst>
        </pc:spChg>
        <pc:picChg chg="add mod">
          <ac:chgData name="Bencol Yu" userId="9720de27-4481-4911-afdf-48a9559b8859" providerId="ADAL" clId="{103C8B87-EE19-4EF8-8C98-7091317B87BE}" dt="2022-02-08T12:23:00.970" v="2"/>
          <ac:picMkLst>
            <pc:docMk/>
            <pc:sldMk cId="4040110426" sldId="256"/>
            <ac:picMk id="4" creationId="{70240C08-B8AE-4E21-A8B0-2A570042FF8A}"/>
          </ac:picMkLst>
        </pc:picChg>
        <pc:picChg chg="add mod">
          <ac:chgData name="Bencol Yu" userId="9720de27-4481-4911-afdf-48a9559b8859" providerId="ADAL" clId="{103C8B87-EE19-4EF8-8C98-7091317B87BE}" dt="2022-02-08T12:23:00.970" v="2"/>
          <ac:picMkLst>
            <pc:docMk/>
            <pc:sldMk cId="4040110426" sldId="256"/>
            <ac:picMk id="5" creationId="{5F68E30E-2359-4FB1-A236-42258FC43C44}"/>
          </ac:picMkLst>
        </pc:picChg>
        <pc:picChg chg="add mod">
          <ac:chgData name="Bencol Yu" userId="9720de27-4481-4911-afdf-48a9559b8859" providerId="ADAL" clId="{103C8B87-EE19-4EF8-8C98-7091317B87BE}" dt="2022-02-08T12:23:00.970" v="2"/>
          <ac:picMkLst>
            <pc:docMk/>
            <pc:sldMk cId="4040110426" sldId="256"/>
            <ac:picMk id="7" creationId="{5EC989BC-7D8B-457D-BA9C-C07DCA291F89}"/>
          </ac:picMkLst>
        </pc:picChg>
        <pc:picChg chg="add mod">
          <ac:chgData name="Bencol Yu" userId="9720de27-4481-4911-afdf-48a9559b8859" providerId="ADAL" clId="{103C8B87-EE19-4EF8-8C98-7091317B87BE}" dt="2022-02-08T12:23:00.970" v="2"/>
          <ac:picMkLst>
            <pc:docMk/>
            <pc:sldMk cId="4040110426" sldId="256"/>
            <ac:picMk id="14" creationId="{BDF3361E-3867-44A9-B973-15F587320355}"/>
          </ac:picMkLst>
        </pc:picChg>
        <pc:picChg chg="add mod">
          <ac:chgData name="Bencol Yu" userId="9720de27-4481-4911-afdf-48a9559b8859" providerId="ADAL" clId="{103C8B87-EE19-4EF8-8C98-7091317B87BE}" dt="2022-02-08T12:23:00.970" v="2"/>
          <ac:picMkLst>
            <pc:docMk/>
            <pc:sldMk cId="4040110426" sldId="256"/>
            <ac:picMk id="20" creationId="{A4EBC886-B34B-46FD-86C9-D689C7E42819}"/>
          </ac:picMkLst>
        </pc:picChg>
        <pc:cxnChg chg="add mod">
          <ac:chgData name="Bencol Yu" userId="9720de27-4481-4911-afdf-48a9559b8859" providerId="ADAL" clId="{103C8B87-EE19-4EF8-8C98-7091317B87BE}" dt="2022-02-08T12:23:00.970" v="2"/>
          <ac:cxnSpMkLst>
            <pc:docMk/>
            <pc:sldMk cId="4040110426" sldId="256"/>
            <ac:cxnSpMk id="8" creationId="{6B0E784C-BCDB-42AB-AE75-31E84C0C0A30}"/>
          </ac:cxnSpMkLst>
        </pc:cxnChg>
        <pc:cxnChg chg="add mod">
          <ac:chgData name="Bencol Yu" userId="9720de27-4481-4911-afdf-48a9559b8859" providerId="ADAL" clId="{103C8B87-EE19-4EF8-8C98-7091317B87BE}" dt="2022-02-08T12:23:00.970" v="2"/>
          <ac:cxnSpMkLst>
            <pc:docMk/>
            <pc:sldMk cId="4040110426" sldId="256"/>
            <ac:cxnSpMk id="9" creationId="{000B30FB-B796-4424-8BA7-233A81B746D1}"/>
          </ac:cxnSpMkLst>
        </pc:cxnChg>
        <pc:cxnChg chg="add mod">
          <ac:chgData name="Bencol Yu" userId="9720de27-4481-4911-afdf-48a9559b8859" providerId="ADAL" clId="{103C8B87-EE19-4EF8-8C98-7091317B87BE}" dt="2022-02-08T12:23:00.970" v="2"/>
          <ac:cxnSpMkLst>
            <pc:docMk/>
            <pc:sldMk cId="4040110426" sldId="256"/>
            <ac:cxnSpMk id="12" creationId="{55279A04-2233-4093-A4FB-BBFCDADCF601}"/>
          </ac:cxnSpMkLst>
        </pc:cxnChg>
        <pc:cxnChg chg="add mod">
          <ac:chgData name="Bencol Yu" userId="9720de27-4481-4911-afdf-48a9559b8859" providerId="ADAL" clId="{103C8B87-EE19-4EF8-8C98-7091317B87BE}" dt="2022-02-08T12:23:00.970" v="2"/>
          <ac:cxnSpMkLst>
            <pc:docMk/>
            <pc:sldMk cId="4040110426" sldId="256"/>
            <ac:cxnSpMk id="13" creationId="{F02D1601-3252-4F21-9283-08EE867099AB}"/>
          </ac:cxnSpMkLst>
        </pc:cxnChg>
        <pc:cxnChg chg="add mod">
          <ac:chgData name="Bencol Yu" userId="9720de27-4481-4911-afdf-48a9559b8859" providerId="ADAL" clId="{103C8B87-EE19-4EF8-8C98-7091317B87BE}" dt="2022-02-08T12:23:00.970" v="2"/>
          <ac:cxnSpMkLst>
            <pc:docMk/>
            <pc:sldMk cId="4040110426" sldId="256"/>
            <ac:cxnSpMk id="15" creationId="{D1DD1B8B-0348-4039-B9A1-873E6C4F534D}"/>
          </ac:cxnSpMkLst>
        </pc:cxnChg>
        <pc:cxnChg chg="add mod">
          <ac:chgData name="Bencol Yu" userId="9720de27-4481-4911-afdf-48a9559b8859" providerId="ADAL" clId="{103C8B87-EE19-4EF8-8C98-7091317B87BE}" dt="2022-02-08T12:23:00.970" v="2"/>
          <ac:cxnSpMkLst>
            <pc:docMk/>
            <pc:sldMk cId="4040110426" sldId="256"/>
            <ac:cxnSpMk id="18" creationId="{C75ECFC4-ABD2-48EE-941E-CE3C1682ADA7}"/>
          </ac:cxnSpMkLst>
        </pc:cxnChg>
        <pc:cxnChg chg="add mod">
          <ac:chgData name="Bencol Yu" userId="9720de27-4481-4911-afdf-48a9559b8859" providerId="ADAL" clId="{103C8B87-EE19-4EF8-8C98-7091317B87BE}" dt="2022-02-08T12:23:00.970" v="2"/>
          <ac:cxnSpMkLst>
            <pc:docMk/>
            <pc:sldMk cId="4040110426" sldId="256"/>
            <ac:cxnSpMk id="19" creationId="{60C9EE07-AF2E-47C0-BD33-C008EDEB366C}"/>
          </ac:cxnSpMkLst>
        </pc:cxnChg>
      </pc:sldChg>
      <pc:sldChg chg="addSp delSp modSp new mod">
        <pc:chgData name="Bencol Yu" userId="9720de27-4481-4911-afdf-48a9559b8859" providerId="ADAL" clId="{103C8B87-EE19-4EF8-8C98-7091317B87BE}" dt="2022-02-15T13:27:21.790" v="844" actId="1076"/>
        <pc:sldMkLst>
          <pc:docMk/>
          <pc:sldMk cId="1444776601" sldId="257"/>
        </pc:sldMkLst>
        <pc:spChg chg="del">
          <ac:chgData name="Bencol Yu" userId="9720de27-4481-4911-afdf-48a9559b8859" providerId="ADAL" clId="{103C8B87-EE19-4EF8-8C98-7091317B87BE}" dt="2022-02-15T13:15:03.145" v="570" actId="478"/>
          <ac:spMkLst>
            <pc:docMk/>
            <pc:sldMk cId="1444776601" sldId="257"/>
            <ac:spMk id="2" creationId="{33A17B3A-1C71-4597-9115-51F4CEB36C40}"/>
          </ac:spMkLst>
        </pc:spChg>
        <pc:spChg chg="del">
          <ac:chgData name="Bencol Yu" userId="9720de27-4481-4911-afdf-48a9559b8859" providerId="ADAL" clId="{103C8B87-EE19-4EF8-8C98-7091317B87BE}" dt="2022-02-15T13:15:02.284" v="569" actId="478"/>
          <ac:spMkLst>
            <pc:docMk/>
            <pc:sldMk cId="1444776601" sldId="257"/>
            <ac:spMk id="3" creationId="{C3746EED-14DE-4CFC-B17D-AB9BC80C4C54}"/>
          </ac:spMkLst>
        </pc:spChg>
        <pc:spChg chg="add mod">
          <ac:chgData name="Bencol Yu" userId="9720de27-4481-4911-afdf-48a9559b8859" providerId="ADAL" clId="{103C8B87-EE19-4EF8-8C98-7091317B87BE}" dt="2022-02-15T13:16:30.030" v="592" actId="1076"/>
          <ac:spMkLst>
            <pc:docMk/>
            <pc:sldMk cId="1444776601" sldId="257"/>
            <ac:spMk id="5" creationId="{1C893C1C-A144-4D94-9B56-3F3AFAC0506F}"/>
          </ac:spMkLst>
        </pc:spChg>
        <pc:spChg chg="add del mod">
          <ac:chgData name="Bencol Yu" userId="9720de27-4481-4911-afdf-48a9559b8859" providerId="ADAL" clId="{103C8B87-EE19-4EF8-8C98-7091317B87BE}" dt="2022-02-15T13:16:06.918" v="582" actId="478"/>
          <ac:spMkLst>
            <pc:docMk/>
            <pc:sldMk cId="1444776601" sldId="257"/>
            <ac:spMk id="7" creationId="{483682A3-304B-42D5-A13B-A040864FD520}"/>
          </ac:spMkLst>
        </pc:spChg>
        <pc:spChg chg="add mod">
          <ac:chgData name="Bencol Yu" userId="9720de27-4481-4911-afdf-48a9559b8859" providerId="ADAL" clId="{103C8B87-EE19-4EF8-8C98-7091317B87BE}" dt="2022-02-15T13:19:02.760" v="605" actId="1076"/>
          <ac:spMkLst>
            <pc:docMk/>
            <pc:sldMk cId="1444776601" sldId="257"/>
            <ac:spMk id="13" creationId="{5E6565C5-DB0D-4D40-BEF6-E4453E3EFD95}"/>
          </ac:spMkLst>
        </pc:spChg>
        <pc:spChg chg="add mod">
          <ac:chgData name="Bencol Yu" userId="9720de27-4481-4911-afdf-48a9559b8859" providerId="ADAL" clId="{103C8B87-EE19-4EF8-8C98-7091317B87BE}" dt="2022-02-15T13:19:18.223" v="614" actId="1076"/>
          <ac:spMkLst>
            <pc:docMk/>
            <pc:sldMk cId="1444776601" sldId="257"/>
            <ac:spMk id="14" creationId="{8CD24457-D478-4BB3-8D03-77137DE4345D}"/>
          </ac:spMkLst>
        </pc:spChg>
        <pc:spChg chg="add mod">
          <ac:chgData name="Bencol Yu" userId="9720de27-4481-4911-afdf-48a9559b8859" providerId="ADAL" clId="{103C8B87-EE19-4EF8-8C98-7091317B87BE}" dt="2022-02-15T13:22:29.149" v="763" actId="1076"/>
          <ac:spMkLst>
            <pc:docMk/>
            <pc:sldMk cId="1444776601" sldId="257"/>
            <ac:spMk id="16" creationId="{FC27002D-7252-41D6-A056-16112F728F89}"/>
          </ac:spMkLst>
        </pc:spChg>
        <pc:spChg chg="add mod">
          <ac:chgData name="Bencol Yu" userId="9720de27-4481-4911-afdf-48a9559b8859" providerId="ADAL" clId="{103C8B87-EE19-4EF8-8C98-7091317B87BE}" dt="2022-02-15T13:20:37.193" v="665" actId="20577"/>
          <ac:spMkLst>
            <pc:docMk/>
            <pc:sldMk cId="1444776601" sldId="257"/>
            <ac:spMk id="18" creationId="{8E84EA6B-BC39-4304-B88E-F1643DFCF6E9}"/>
          </ac:spMkLst>
        </pc:spChg>
        <pc:spChg chg="add mod">
          <ac:chgData name="Bencol Yu" userId="9720de27-4481-4911-afdf-48a9559b8859" providerId="ADAL" clId="{103C8B87-EE19-4EF8-8C98-7091317B87BE}" dt="2022-02-15T13:21:45.467" v="736" actId="14100"/>
          <ac:spMkLst>
            <pc:docMk/>
            <pc:sldMk cId="1444776601" sldId="257"/>
            <ac:spMk id="19" creationId="{4303DB34-2E3D-4820-BA85-EB756E3DF802}"/>
          </ac:spMkLst>
        </pc:spChg>
        <pc:spChg chg="add mod">
          <ac:chgData name="Bencol Yu" userId="9720de27-4481-4911-afdf-48a9559b8859" providerId="ADAL" clId="{103C8B87-EE19-4EF8-8C98-7091317B87BE}" dt="2022-02-15T13:22:10.655" v="761" actId="20577"/>
          <ac:spMkLst>
            <pc:docMk/>
            <pc:sldMk cId="1444776601" sldId="257"/>
            <ac:spMk id="22" creationId="{E25F857A-F843-4BAF-98F6-BE28C281EB66}"/>
          </ac:spMkLst>
        </pc:spChg>
        <pc:graphicFrameChg chg="add mod modGraphic">
          <ac:chgData name="Bencol Yu" userId="9720de27-4481-4911-afdf-48a9559b8859" providerId="ADAL" clId="{103C8B87-EE19-4EF8-8C98-7091317B87BE}" dt="2022-02-15T13:27:15.029" v="843" actId="20577"/>
          <ac:graphicFrameMkLst>
            <pc:docMk/>
            <pc:sldMk cId="1444776601" sldId="257"/>
            <ac:graphicFrameMk id="4" creationId="{C5B26DBD-D7FF-45C3-8A0E-E5DFE4D48948}"/>
          </ac:graphicFrameMkLst>
        </pc:graphicFrameChg>
        <pc:graphicFrameChg chg="add mod">
          <ac:chgData name="Bencol Yu" userId="9720de27-4481-4911-afdf-48a9559b8859" providerId="ADAL" clId="{103C8B87-EE19-4EF8-8C98-7091317B87BE}" dt="2022-02-15T13:27:21.790" v="844" actId="1076"/>
          <ac:graphicFrameMkLst>
            <pc:docMk/>
            <pc:sldMk cId="1444776601" sldId="257"/>
            <ac:graphicFrameMk id="6" creationId="{86A74D72-BF68-41F6-AF9C-942EA4FD7E9B}"/>
          </ac:graphicFrameMkLst>
        </pc:graphicFrameChg>
        <pc:cxnChg chg="add mod">
          <ac:chgData name="Bencol Yu" userId="9720de27-4481-4911-afdf-48a9559b8859" providerId="ADAL" clId="{103C8B87-EE19-4EF8-8C98-7091317B87BE}" dt="2022-02-15T13:17:15.337" v="596" actId="1582"/>
          <ac:cxnSpMkLst>
            <pc:docMk/>
            <pc:sldMk cId="1444776601" sldId="257"/>
            <ac:cxnSpMk id="9" creationId="{F7443F9B-58BC-458D-9DD9-10EEED7AB96D}"/>
          </ac:cxnSpMkLst>
        </pc:cxnChg>
        <pc:cxnChg chg="add mod">
          <ac:chgData name="Bencol Yu" userId="9720de27-4481-4911-afdf-48a9559b8859" providerId="ADAL" clId="{103C8B87-EE19-4EF8-8C98-7091317B87BE}" dt="2022-02-15T13:17:33.227" v="598" actId="1582"/>
          <ac:cxnSpMkLst>
            <pc:docMk/>
            <pc:sldMk cId="1444776601" sldId="257"/>
            <ac:cxnSpMk id="11" creationId="{94786285-3081-4BEC-8BA9-AFC9F74FF50A}"/>
          </ac:cxnSpMkLst>
        </pc:cxnChg>
        <pc:cxnChg chg="add mod">
          <ac:chgData name="Bencol Yu" userId="9720de27-4481-4911-afdf-48a9559b8859" providerId="ADAL" clId="{103C8B87-EE19-4EF8-8C98-7091317B87BE}" dt="2022-02-15T13:18:44.102" v="601" actId="1076"/>
          <ac:cxnSpMkLst>
            <pc:docMk/>
            <pc:sldMk cId="1444776601" sldId="257"/>
            <ac:cxnSpMk id="12" creationId="{90817CCE-4C88-4D72-8493-E5D02CBDEF0E}"/>
          </ac:cxnSpMkLst>
        </pc:cxnChg>
        <pc:cxnChg chg="add mod">
          <ac:chgData name="Bencol Yu" userId="9720de27-4481-4911-afdf-48a9559b8859" providerId="ADAL" clId="{103C8B87-EE19-4EF8-8C98-7091317B87BE}" dt="2022-02-15T13:22:26.824" v="762" actId="1076"/>
          <ac:cxnSpMkLst>
            <pc:docMk/>
            <pc:sldMk cId="1444776601" sldId="257"/>
            <ac:cxnSpMk id="15" creationId="{B756BB96-6044-489B-BBB0-482FBE256BD2}"/>
          </ac:cxnSpMkLst>
        </pc:cxnChg>
        <pc:cxnChg chg="add mod">
          <ac:chgData name="Bencol Yu" userId="9720de27-4481-4911-afdf-48a9559b8859" providerId="ADAL" clId="{103C8B87-EE19-4EF8-8C98-7091317B87BE}" dt="2022-02-15T13:20:16.767" v="645" actId="1076"/>
          <ac:cxnSpMkLst>
            <pc:docMk/>
            <pc:sldMk cId="1444776601" sldId="257"/>
            <ac:cxnSpMk id="17" creationId="{FFE0C8AE-0A20-4385-B01C-12D259666529}"/>
          </ac:cxnSpMkLst>
        </pc:cxnChg>
        <pc:cxnChg chg="add mod">
          <ac:chgData name="Bencol Yu" userId="9720de27-4481-4911-afdf-48a9559b8859" providerId="ADAL" clId="{103C8B87-EE19-4EF8-8C98-7091317B87BE}" dt="2022-02-15T13:21:18.805" v="696" actId="1076"/>
          <ac:cxnSpMkLst>
            <pc:docMk/>
            <pc:sldMk cId="1444776601" sldId="257"/>
            <ac:cxnSpMk id="20" creationId="{5AA9CC68-2064-4220-A4D1-669624B949D3}"/>
          </ac:cxnSpMkLst>
        </pc:cxnChg>
        <pc:cxnChg chg="add mod">
          <ac:chgData name="Bencol Yu" userId="9720de27-4481-4911-afdf-48a9559b8859" providerId="ADAL" clId="{103C8B87-EE19-4EF8-8C98-7091317B87BE}" dt="2022-02-15T13:21:54.513" v="738" actId="1076"/>
          <ac:cxnSpMkLst>
            <pc:docMk/>
            <pc:sldMk cId="1444776601" sldId="257"/>
            <ac:cxnSpMk id="21" creationId="{27BEDDDE-A945-4BB9-9DBC-E356DAE896EA}"/>
          </ac:cxnSpMkLst>
        </pc:cxnChg>
      </pc:sldChg>
      <pc:sldChg chg="addSp delSp modSp new add del mod">
        <pc:chgData name="Bencol Yu" userId="9720de27-4481-4911-afdf-48a9559b8859" providerId="ADAL" clId="{103C8B87-EE19-4EF8-8C98-7091317B87BE}" dt="2022-02-15T13:34:28.204" v="941" actId="1076"/>
        <pc:sldMkLst>
          <pc:docMk/>
          <pc:sldMk cId="3853731550" sldId="258"/>
        </pc:sldMkLst>
        <pc:spChg chg="del">
          <ac:chgData name="Bencol Yu" userId="9720de27-4481-4911-afdf-48a9559b8859" providerId="ADAL" clId="{103C8B87-EE19-4EF8-8C98-7091317B87BE}" dt="2022-02-15T13:29:18.088" v="847" actId="478"/>
          <ac:spMkLst>
            <pc:docMk/>
            <pc:sldMk cId="3853731550" sldId="258"/>
            <ac:spMk id="2" creationId="{37408BA9-7D34-4C50-AEE2-93B75BF57B57}"/>
          </ac:spMkLst>
        </pc:spChg>
        <pc:spChg chg="del">
          <ac:chgData name="Bencol Yu" userId="9720de27-4481-4911-afdf-48a9559b8859" providerId="ADAL" clId="{103C8B87-EE19-4EF8-8C98-7091317B87BE}" dt="2022-02-15T13:29:14.831" v="846" actId="478"/>
          <ac:spMkLst>
            <pc:docMk/>
            <pc:sldMk cId="3853731550" sldId="258"/>
            <ac:spMk id="3" creationId="{E5BDFF9D-7989-493F-A934-554A68BE1432}"/>
          </ac:spMkLst>
        </pc:spChg>
        <pc:spChg chg="add mod">
          <ac:chgData name="Bencol Yu" userId="9720de27-4481-4911-afdf-48a9559b8859" providerId="ADAL" clId="{103C8B87-EE19-4EF8-8C98-7091317B87BE}" dt="2022-02-15T13:33:09.873" v="877" actId="20577"/>
          <ac:spMkLst>
            <pc:docMk/>
            <pc:sldMk cId="3853731550" sldId="258"/>
            <ac:spMk id="8" creationId="{4602C683-178B-45C1-8EE4-3B9C40FED823}"/>
          </ac:spMkLst>
        </pc:spChg>
        <pc:graphicFrameChg chg="add mod">
          <ac:chgData name="Bencol Yu" userId="9720de27-4481-4911-afdf-48a9559b8859" providerId="ADAL" clId="{103C8B87-EE19-4EF8-8C98-7091317B87BE}" dt="2022-02-15T13:34:28.204" v="941" actId="1076"/>
          <ac:graphicFrameMkLst>
            <pc:docMk/>
            <pc:sldMk cId="3853731550" sldId="258"/>
            <ac:graphicFrameMk id="9" creationId="{9D174E87-0DC8-420F-8EB0-A8968BE002E2}"/>
          </ac:graphicFrameMkLst>
        </pc:graphicFrameChg>
        <pc:picChg chg="add del mod">
          <ac:chgData name="Bencol Yu" userId="9720de27-4481-4911-afdf-48a9559b8859" providerId="ADAL" clId="{103C8B87-EE19-4EF8-8C98-7091317B87BE}" dt="2022-02-15T13:31:53.249" v="853" actId="478"/>
          <ac:picMkLst>
            <pc:docMk/>
            <pc:sldMk cId="3853731550" sldId="258"/>
            <ac:picMk id="5" creationId="{A5879CA0-FF68-4DE1-9C10-ED5B7E56D8FA}"/>
          </ac:picMkLst>
        </pc:picChg>
        <pc:picChg chg="add mod">
          <ac:chgData name="Bencol Yu" userId="9720de27-4481-4911-afdf-48a9559b8859" providerId="ADAL" clId="{103C8B87-EE19-4EF8-8C98-7091317B87BE}" dt="2022-02-15T13:31:55.838" v="855" actId="1076"/>
          <ac:picMkLst>
            <pc:docMk/>
            <pc:sldMk cId="3853731550" sldId="258"/>
            <ac:picMk id="7" creationId="{36ABC070-BA78-45A8-BFD3-C782B9EF8B8A}"/>
          </ac:picMkLst>
        </pc:picChg>
        <pc:cxnChg chg="add">
          <ac:chgData name="Bencol Yu" userId="9720de27-4481-4911-afdf-48a9559b8859" providerId="ADAL" clId="{103C8B87-EE19-4EF8-8C98-7091317B87BE}" dt="2022-02-15T13:34:23.821" v="940" actId="11529"/>
          <ac:cxnSpMkLst>
            <pc:docMk/>
            <pc:sldMk cId="3853731550" sldId="258"/>
            <ac:cxnSpMk id="11" creationId="{8AA6AEB6-FEA0-41A9-B88A-85F08A395EA8}"/>
          </ac:cxnSpMkLst>
        </pc:cxnChg>
      </pc:sldChg>
      <pc:sldChg chg="addSp modSp add mod">
        <pc:chgData name="Bencol Yu" userId="9720de27-4481-4911-afdf-48a9559b8859" providerId="ADAL" clId="{103C8B87-EE19-4EF8-8C98-7091317B87BE}" dt="2022-02-15T13:34:37.430" v="943" actId="1076"/>
        <pc:sldMkLst>
          <pc:docMk/>
          <pc:sldMk cId="2209175409" sldId="259"/>
        </pc:sldMkLst>
        <pc:spChg chg="add mod">
          <ac:chgData name="Bencol Yu" userId="9720de27-4481-4911-afdf-48a9559b8859" providerId="ADAL" clId="{103C8B87-EE19-4EF8-8C98-7091317B87BE}" dt="2022-02-15T13:33:39.262" v="934" actId="20577"/>
          <ac:spMkLst>
            <pc:docMk/>
            <pc:sldMk cId="2209175409" sldId="259"/>
            <ac:spMk id="3" creationId="{3E7F3EF0-854D-425E-9402-EA6D7A90995D}"/>
          </ac:spMkLst>
        </pc:spChg>
        <pc:graphicFrameChg chg="add mod">
          <ac:chgData name="Bencol Yu" userId="9720de27-4481-4911-afdf-48a9559b8859" providerId="ADAL" clId="{103C8B87-EE19-4EF8-8C98-7091317B87BE}" dt="2022-02-15T13:34:09.496" v="939" actId="1076"/>
          <ac:graphicFrameMkLst>
            <pc:docMk/>
            <pc:sldMk cId="2209175409" sldId="259"/>
            <ac:graphicFrameMk id="4" creationId="{8E5B4DA8-3483-4EE6-B249-EA7CE276BE8D}"/>
          </ac:graphicFrameMkLst>
        </pc:graphicFrameChg>
        <pc:cxnChg chg="add mod">
          <ac:chgData name="Bencol Yu" userId="9720de27-4481-4911-afdf-48a9559b8859" providerId="ADAL" clId="{103C8B87-EE19-4EF8-8C98-7091317B87BE}" dt="2022-02-15T13:34:37.430" v="943" actId="1076"/>
          <ac:cxnSpMkLst>
            <pc:docMk/>
            <pc:sldMk cId="2209175409" sldId="259"/>
            <ac:cxnSpMk id="6" creationId="{8DD20795-BEBC-4460-8E40-36123F4F4FEA}"/>
          </ac:cxnSpMkLst>
        </pc:cxn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CA3CE4-8FD3-4968-AC93-58A3436FC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AE2849F-3268-4F4D-9F7A-A4C96AF34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BA439B-78F6-4F8B-9BEE-0215D08A1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E8B4C-4BFA-46ED-ABC4-1F1AC6F7B683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08933F-48B8-40AB-BB35-A5AB82B94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6A890A-4D55-45F7-BB4F-369F39BC0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7652-4611-43F7-8658-3CBBBF0CA9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062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36AFB2-BA45-40CA-AB1B-3FA326276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E13BEE-DA2C-436A-A483-A238F7020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45F238-B9C4-41D6-A884-BFD0D0515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E8B4C-4BFA-46ED-ABC4-1F1AC6F7B683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59BF22-5F22-4BC3-A2C5-95CACAF65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6124C3-1399-49C8-9BCD-952AD8CFA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7652-4611-43F7-8658-3CBBBF0CA9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385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D25895A-A91B-418A-9F72-D00A955D06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DD14E8C-871E-4505-A4E6-9A2490C84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D44933-011C-4154-9859-FEAA5F44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E8B4C-4BFA-46ED-ABC4-1F1AC6F7B683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D61539-E2FF-437B-B2AA-16DF128DF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AD6416-D6CB-4768-8546-31C69B147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7652-4611-43F7-8658-3CBBBF0CA9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076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BC3CA0-52F5-48BE-A4E2-613312FDE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A6C9E7-E6D2-42BA-B1DF-12506E4AE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5E5ECA-72A9-4941-AF7E-F7829AA44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E8B4C-4BFA-46ED-ABC4-1F1AC6F7B683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8D4457-DFAF-4FE3-9AC3-D0ECC55E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273115-C2F4-4C05-9879-A52F40034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7652-4611-43F7-8658-3CBBBF0CA9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159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F13CF7-2861-42BA-A55E-3D4F21952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A4C1E6-7CEE-4B80-A971-DF8CD5476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7ECD57-FBCB-487D-91B2-ED57BBC5F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E8B4C-4BFA-46ED-ABC4-1F1AC6F7B683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7F035D-AE49-482B-9220-C013B031C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D43EE5-18B8-441C-A077-232827A04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7652-4611-43F7-8658-3CBBBF0CA9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955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DA97BA-8DC7-43EC-8318-F03FC397E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2FAD0B-9C04-477E-B06A-478446A6F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5F2A16A-8DE3-4EE8-B7F6-717657604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C5DF030-FA51-4DDF-8E80-C07961809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E8B4C-4BFA-46ED-ABC4-1F1AC6F7B683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45523BD-27AE-4E75-AAB3-5F675511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CA5EDC7-69C6-4A19-9E1F-A0DE144E8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7652-4611-43F7-8658-3CBBBF0CA9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209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886A94-DE77-42DE-B015-669C1BBF0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93C8EE3-4176-4B88-989D-9C86CF274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AAF9B51-31A4-4F39-82AF-72A800D75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8FD8232-4558-465E-AA4E-CB57B0B61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34436F-1DB7-4517-8545-02D8090988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F3FFDB0-69EE-4401-92F4-B2632297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E8B4C-4BFA-46ED-ABC4-1F1AC6F7B683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F10715F-06B4-45DF-94BE-DE27F4582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F637B79-6D0B-4F48-8276-1019D7BBA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7652-4611-43F7-8658-3CBBBF0CA9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474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E2EAD1-03BA-424E-84E3-C88CA57AC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187630F-BD10-408A-8E72-01E21EF81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E8B4C-4BFA-46ED-ABC4-1F1AC6F7B683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DA4AA8-67A8-4E1E-B8A3-DAC20CCB5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336C98-76D4-4EE4-A036-6BC2A85C1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7652-4611-43F7-8658-3CBBBF0CA9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8563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7414866-BE34-408C-BCD9-EAC0519B2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E8B4C-4BFA-46ED-ABC4-1F1AC6F7B683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38E532D-74B1-4BA1-A8B8-D80417A0E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37C9650-26A5-4CE0-8070-38221ED8B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7652-4611-43F7-8658-3CBBBF0CA9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445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0710A2-9903-4F0F-ACB7-E49C2D971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FFD6A5-91D2-47E0-B6F3-C940C8EE0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AD137A4-6E67-4667-82BB-FB5CB1698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55789CC-2A15-4B08-A051-416839956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E8B4C-4BFA-46ED-ABC4-1F1AC6F7B683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3C7B96-D549-4579-9FB1-1A2F48F9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18EF319-21B1-4325-80E5-1C1D5F3F8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7652-4611-43F7-8658-3CBBBF0CA9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425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2EACD3-FF4F-4531-B5C5-AD51BA4F7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1365486-0A2A-4FC3-B498-4F8F2CBA95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9BFEE33-8764-4B64-83DF-06BACDD94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D38C1C-D520-43EF-9798-911A00ADD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E8B4C-4BFA-46ED-ABC4-1F1AC6F7B683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738CC7A-CF4F-469C-A5CD-AC23162BF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6179415-B4FF-433A-9D18-A355984F0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E7652-4611-43F7-8658-3CBBBF0CA9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381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BB0B353-411D-4230-95BC-7A69B08A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AD079DF-BE98-48DD-8AE7-4A942EA4E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773598-2B61-4943-9699-4C6BE7AC57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E8B4C-4BFA-46ED-ABC4-1F1AC6F7B683}" type="datetimeFigureOut">
              <a:rPr lang="en-AU" smtClean="0"/>
              <a:t>16/02/2022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EB6B46-ADF6-4C97-BAB5-BF2EDBA7E0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2CBBA9-383B-4829-AF81-F173D18A0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E7652-4611-43F7-8658-3CBBBF0CA9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9335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Word_Document2.docx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VISHAY TLHR5400">
            <a:extLst>
              <a:ext uri="{FF2B5EF4-FFF2-40B4-BE49-F238E27FC236}">
                <a16:creationId xmlns:a16="http://schemas.microsoft.com/office/drawing/2014/main" xmlns="" id="{70240C08-B8AE-4E21-A8B0-2A570042F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357759" y="3242430"/>
            <a:ext cx="1383425" cy="122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5F68E30E-2359-4FB1-A236-42258FC43C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84" t="16312" r="9669" b="14184"/>
          <a:stretch/>
        </p:blipFill>
        <p:spPr bwMode="auto">
          <a:xfrm rot="19695991">
            <a:off x="627434" y="1733915"/>
            <a:ext cx="1896893" cy="1702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6801352-48D1-4DEB-9D24-1EE9032E4F45}"/>
              </a:ext>
            </a:extLst>
          </p:cNvPr>
          <p:cNvSpPr txBox="1"/>
          <p:nvPr/>
        </p:nvSpPr>
        <p:spPr>
          <a:xfrm>
            <a:off x="235573" y="3191971"/>
            <a:ext cx="2542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DC/DC power supply +5V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EC989BC-7D8B-457D-BA9C-C07DCA291F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655126">
            <a:off x="3844743" y="2011002"/>
            <a:ext cx="1452428" cy="114816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6B0E784C-BCDB-42AB-AE75-31E84C0C0A30}"/>
              </a:ext>
            </a:extLst>
          </p:cNvPr>
          <p:cNvCxnSpPr/>
          <p:nvPr/>
        </p:nvCxnSpPr>
        <p:spPr>
          <a:xfrm>
            <a:off x="2237362" y="2451370"/>
            <a:ext cx="1945532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000B30FB-B796-4424-8BA7-233A81B746D1}"/>
              </a:ext>
            </a:extLst>
          </p:cNvPr>
          <p:cNvCxnSpPr/>
          <p:nvPr/>
        </p:nvCxnSpPr>
        <p:spPr>
          <a:xfrm>
            <a:off x="2125812" y="2782880"/>
            <a:ext cx="194553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17700BE-E634-45E0-A2E5-416EE1CF80BF}"/>
              </a:ext>
            </a:extLst>
          </p:cNvPr>
          <p:cNvSpPr txBox="1"/>
          <p:nvPr/>
        </p:nvSpPr>
        <p:spPr>
          <a:xfrm>
            <a:off x="2629942" y="2097778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+5V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BB832F1-FFB6-4744-932E-C32F309B5EDD}"/>
              </a:ext>
            </a:extLst>
          </p:cNvPr>
          <p:cNvSpPr txBox="1"/>
          <p:nvPr/>
        </p:nvSpPr>
        <p:spPr>
          <a:xfrm>
            <a:off x="2556204" y="2804963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GND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5279A04-2233-4093-A4FB-BBFCDADCF601}"/>
              </a:ext>
            </a:extLst>
          </p:cNvPr>
          <p:cNvCxnSpPr/>
          <p:nvPr/>
        </p:nvCxnSpPr>
        <p:spPr>
          <a:xfrm flipH="1">
            <a:off x="3571070" y="2585085"/>
            <a:ext cx="500274" cy="0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F02D1601-3252-4F21-9283-08EE867099AB}"/>
              </a:ext>
            </a:extLst>
          </p:cNvPr>
          <p:cNvCxnSpPr>
            <a:cxnSpLocks/>
          </p:cNvCxnSpPr>
          <p:nvPr/>
        </p:nvCxnSpPr>
        <p:spPr>
          <a:xfrm>
            <a:off x="3571070" y="2585084"/>
            <a:ext cx="0" cy="1508746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BDF3361E-3867-44A9-B973-15F5873203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8767526">
            <a:off x="3291878" y="4737750"/>
            <a:ext cx="713024" cy="656733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D1DD1B8B-0348-4039-B9A1-873E6C4F534D}"/>
              </a:ext>
            </a:extLst>
          </p:cNvPr>
          <p:cNvCxnSpPr>
            <a:cxnSpLocks/>
          </p:cNvCxnSpPr>
          <p:nvPr/>
        </p:nvCxnSpPr>
        <p:spPr>
          <a:xfrm>
            <a:off x="3661496" y="4168980"/>
            <a:ext cx="0" cy="412447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BC83852-4403-48E8-8C67-B8319B2C112A}"/>
              </a:ext>
            </a:extLst>
          </p:cNvPr>
          <p:cNvSpPr txBox="1"/>
          <p:nvPr/>
        </p:nvSpPr>
        <p:spPr>
          <a:xfrm>
            <a:off x="1407773" y="4896924"/>
            <a:ext cx="2021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600 ohms -1k ohms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A3B63AE-DD27-4699-94C9-EE03A05D50DC}"/>
              </a:ext>
            </a:extLst>
          </p:cNvPr>
          <p:cNvSpPr txBox="1"/>
          <p:nvPr/>
        </p:nvSpPr>
        <p:spPr>
          <a:xfrm>
            <a:off x="3406336" y="586851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GND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C75ECFC4-ABD2-48EE-941E-CE3C1682ADA7}"/>
              </a:ext>
            </a:extLst>
          </p:cNvPr>
          <p:cNvCxnSpPr>
            <a:cxnSpLocks/>
          </p:cNvCxnSpPr>
          <p:nvPr/>
        </p:nvCxnSpPr>
        <p:spPr>
          <a:xfrm>
            <a:off x="3610375" y="5868510"/>
            <a:ext cx="16366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60C9EE07-AF2E-47C0-BD33-C008EDEB366C}"/>
              </a:ext>
            </a:extLst>
          </p:cNvPr>
          <p:cNvCxnSpPr>
            <a:cxnSpLocks/>
          </p:cNvCxnSpPr>
          <p:nvPr/>
        </p:nvCxnSpPr>
        <p:spPr>
          <a:xfrm>
            <a:off x="3692208" y="5456063"/>
            <a:ext cx="0" cy="412447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20" name="Picture 19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A4EBC886-B34B-46FD-86C9-D689C7E42819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228578" y="1685742"/>
            <a:ext cx="4759960" cy="1562735"/>
          </a:xfrm>
          <a:prstGeom prst="rect">
            <a:avLst/>
          </a:prstGeom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xmlns="" id="{91CCABE4-A557-49AF-B5D9-38EEDEE61822}"/>
              </a:ext>
            </a:extLst>
          </p:cNvPr>
          <p:cNvSpPr/>
          <p:nvPr/>
        </p:nvSpPr>
        <p:spPr>
          <a:xfrm>
            <a:off x="218872" y="701040"/>
            <a:ext cx="3809750" cy="58318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5FFCFEEA-BBFD-4097-AD95-65EA7E1EF271}"/>
              </a:ext>
            </a:extLst>
          </p:cNvPr>
          <p:cNvSpPr txBox="1"/>
          <p:nvPr/>
        </p:nvSpPr>
        <p:spPr>
          <a:xfrm>
            <a:off x="1634055" y="5756356"/>
            <a:ext cx="825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Test jig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A896CBB6-1077-4B00-BCB1-C1C0FA98DF3A}"/>
              </a:ext>
            </a:extLst>
          </p:cNvPr>
          <p:cNvSpPr txBox="1"/>
          <p:nvPr/>
        </p:nvSpPr>
        <p:spPr>
          <a:xfrm>
            <a:off x="2464667" y="3753576"/>
            <a:ext cx="58668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/>
              <a:t>ADC</a:t>
            </a:r>
          </a:p>
        </p:txBody>
      </p:sp>
      <p:sp>
        <p:nvSpPr>
          <p:cNvPr id="24" name="Arrow: Left-Right 23">
            <a:extLst>
              <a:ext uri="{FF2B5EF4-FFF2-40B4-BE49-F238E27FC236}">
                <a16:creationId xmlns:a16="http://schemas.microsoft.com/office/drawing/2014/main" xmlns="" id="{BE179489-3F51-4B7A-93CA-6BB9B808D585}"/>
              </a:ext>
            </a:extLst>
          </p:cNvPr>
          <p:cNvSpPr/>
          <p:nvPr/>
        </p:nvSpPr>
        <p:spPr>
          <a:xfrm>
            <a:off x="5197475" y="2374733"/>
            <a:ext cx="1031103" cy="36932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66B467E8-E793-42C5-9623-2731A1D7D0E7}"/>
              </a:ext>
            </a:extLst>
          </p:cNvPr>
          <p:cNvSpPr txBox="1"/>
          <p:nvPr/>
        </p:nvSpPr>
        <p:spPr>
          <a:xfrm>
            <a:off x="5287525" y="2757626"/>
            <a:ext cx="851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Mating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A17612AD-06B5-4397-B90C-FFDCC9BE24B5}"/>
              </a:ext>
            </a:extLst>
          </p:cNvPr>
          <p:cNvSpPr txBox="1"/>
          <p:nvPr/>
        </p:nvSpPr>
        <p:spPr>
          <a:xfrm>
            <a:off x="5123816" y="3909697"/>
            <a:ext cx="637931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Current failure mode: Faulty part presents 4.3V-5V output. </a:t>
            </a:r>
          </a:p>
          <a:p>
            <a:r>
              <a:rPr lang="en-AU" dirty="0"/>
              <a:t>From datasheet, the chip can afford 10mA load,</a:t>
            </a:r>
          </a:p>
          <a:p>
            <a:r>
              <a:rPr lang="en-AU" dirty="0"/>
              <a:t>need to verify whether the faulty chip can provide at least 5 mA.</a:t>
            </a:r>
          </a:p>
          <a:p>
            <a:r>
              <a:rPr lang="en-AU" dirty="0"/>
              <a:t>When Led is lighting, it means the chip output faulty. </a:t>
            </a:r>
          </a:p>
          <a:p>
            <a:r>
              <a:rPr lang="en-AU" dirty="0"/>
              <a:t>That coves current failure mode.</a:t>
            </a:r>
          </a:p>
          <a:p>
            <a:r>
              <a:rPr lang="en-AU" dirty="0"/>
              <a:t>If you want more reliable jig, may need a data acquisition system.</a:t>
            </a:r>
          </a:p>
          <a:p>
            <a:endParaRPr lang="en-A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AD23F731-1DEC-4565-8648-7D065E0EA15C}"/>
              </a:ext>
            </a:extLst>
          </p:cNvPr>
          <p:cNvSpPr txBox="1"/>
          <p:nvPr/>
        </p:nvSpPr>
        <p:spPr>
          <a:xfrm>
            <a:off x="4242030" y="155028"/>
            <a:ext cx="5203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/>
              <a:t>A03021 test jig diagram reference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D4850C54-29A1-4733-A690-F5FC2ADBD830}"/>
              </a:ext>
            </a:extLst>
          </p:cNvPr>
          <p:cNvSpPr txBox="1"/>
          <p:nvPr/>
        </p:nvSpPr>
        <p:spPr>
          <a:xfrm>
            <a:off x="3723470" y="1764583"/>
            <a:ext cx="2982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Molex 43645-0300</a:t>
            </a:r>
          </a:p>
          <a:p>
            <a:r>
              <a:rPr lang="en-AU" dirty="0"/>
              <a:t>May remove the lock</a:t>
            </a:r>
          </a:p>
        </p:txBody>
      </p:sp>
      <p:sp>
        <p:nvSpPr>
          <p:cNvPr id="2" name="Arrow: Up 1">
            <a:extLst>
              <a:ext uri="{FF2B5EF4-FFF2-40B4-BE49-F238E27FC236}">
                <a16:creationId xmlns:a16="http://schemas.microsoft.com/office/drawing/2014/main" xmlns="" id="{9463AA55-0DEB-4B23-A55E-6CCFA69B86EB}"/>
              </a:ext>
            </a:extLst>
          </p:cNvPr>
          <p:cNvSpPr/>
          <p:nvPr/>
        </p:nvSpPr>
        <p:spPr>
          <a:xfrm rot="16200000">
            <a:off x="3187758" y="3675218"/>
            <a:ext cx="263916" cy="45686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A1BA6C41-BF7E-46A4-AB29-D291F3BA9778}"/>
              </a:ext>
            </a:extLst>
          </p:cNvPr>
          <p:cNvSpPr txBox="1"/>
          <p:nvPr/>
        </p:nvSpPr>
        <p:spPr>
          <a:xfrm>
            <a:off x="262390" y="3652896"/>
            <a:ext cx="1673962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/>
              <a:t>Measurement </a:t>
            </a:r>
          </a:p>
          <a:p>
            <a:r>
              <a:rPr lang="en-AU" dirty="0"/>
              <a:t> analysis</a:t>
            </a:r>
          </a:p>
        </p:txBody>
      </p:sp>
      <p:sp>
        <p:nvSpPr>
          <p:cNvPr id="30" name="Arrow: Up 29">
            <a:extLst>
              <a:ext uri="{FF2B5EF4-FFF2-40B4-BE49-F238E27FC236}">
                <a16:creationId xmlns:a16="http://schemas.microsoft.com/office/drawing/2014/main" xmlns="" id="{8F5762E3-E520-472F-B96F-886AE926396A}"/>
              </a:ext>
            </a:extLst>
          </p:cNvPr>
          <p:cNvSpPr/>
          <p:nvPr/>
        </p:nvSpPr>
        <p:spPr>
          <a:xfrm rot="16200000">
            <a:off x="2035935" y="3711979"/>
            <a:ext cx="263916" cy="45686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11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6ABC070-BA78-45A8-BFD3-C782B9EF8B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2830" y="1031596"/>
            <a:ext cx="5133975" cy="51530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602C683-178B-45C1-8EE4-3B9C40FED823}"/>
              </a:ext>
            </a:extLst>
          </p:cNvPr>
          <p:cNvSpPr txBox="1"/>
          <p:nvPr/>
        </p:nvSpPr>
        <p:spPr>
          <a:xfrm>
            <a:off x="3998068" y="428017"/>
            <a:ext cx="2225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VS  power supply side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xmlns="" id="{9D174E87-0DC8-420F-8EB0-A8968BE002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223047"/>
              </p:ext>
            </p:extLst>
          </p:nvPr>
        </p:nvGraphicFramePr>
        <p:xfrm>
          <a:off x="8930349" y="1308104"/>
          <a:ext cx="884237" cy="137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5" imgW="883866" imgH="1380650" progId="Word.Document.12">
                  <p:embed/>
                </p:oleObj>
              </mc:Choice>
              <mc:Fallback>
                <p:oleObj name="Document" r:id="rId5" imgW="883866" imgH="1380650" progId="Word.Documen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xmlns="" id="{9D174E87-0DC8-420F-8EB0-A8968BE002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0349" y="1308104"/>
                        <a:ext cx="884237" cy="1379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8AA6AEB6-FEA0-41A9-B88A-85F08A395EA8}"/>
              </a:ext>
            </a:extLst>
          </p:cNvPr>
          <p:cNvCxnSpPr/>
          <p:nvPr/>
        </p:nvCxnSpPr>
        <p:spPr>
          <a:xfrm>
            <a:off x="7655668" y="2527386"/>
            <a:ext cx="12937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73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5879CA0-FF68-4DE1-9C10-ED5B7E56D8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252" y="1818636"/>
            <a:ext cx="7191375" cy="42576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E7F3EF0-854D-425E-9402-EA6D7A90995D}"/>
              </a:ext>
            </a:extLst>
          </p:cNvPr>
          <p:cNvSpPr txBox="1"/>
          <p:nvPr/>
        </p:nvSpPr>
        <p:spPr>
          <a:xfrm>
            <a:off x="3998068" y="428017"/>
            <a:ext cx="3083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temp input conditioning circuit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xmlns="" id="{8E5B4DA8-3483-4EE6-B249-EA7CE276BE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099409"/>
              </p:ext>
            </p:extLst>
          </p:nvPr>
        </p:nvGraphicFramePr>
        <p:xfrm>
          <a:off x="1014379" y="2363806"/>
          <a:ext cx="884237" cy="137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5" imgW="883866" imgH="1380650" progId="Word.Document.12">
                  <p:embed/>
                </p:oleObj>
              </mc:Choice>
              <mc:Fallback>
                <p:oleObj name="Document" r:id="rId5" imgW="883866" imgH="1380650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xmlns="" id="{8E5B4DA8-3483-4EE6-B249-EA7CE276BE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379" y="2363806"/>
                        <a:ext cx="884237" cy="1379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8DD20795-BEBC-4460-8E40-36123F4F4FEA}"/>
              </a:ext>
            </a:extLst>
          </p:cNvPr>
          <p:cNvCxnSpPr/>
          <p:nvPr/>
        </p:nvCxnSpPr>
        <p:spPr>
          <a:xfrm>
            <a:off x="1575379" y="3347518"/>
            <a:ext cx="12937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175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106</Words>
  <Application>Microsoft Office PowerPoint</Application>
  <PresentationFormat>寬螢幕</PresentationFormat>
  <Paragraphs>21</Paragraphs>
  <Slides>3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Document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Bencol Yu</dc:creator>
  <cp:lastModifiedBy>Microsoft 帳戶</cp:lastModifiedBy>
  <cp:revision>2</cp:revision>
  <dcterms:created xsi:type="dcterms:W3CDTF">2022-02-08T12:22:50Z</dcterms:created>
  <dcterms:modified xsi:type="dcterms:W3CDTF">2022-02-16T03:08:10Z</dcterms:modified>
</cp:coreProperties>
</file>