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desired starting frequency and phase shift in degrees </a:t>
            </a:r>
            <a:r>
              <a:rPr lang="en-US" dirty="0"/>
              <a:t>on line 4 of ‘</a:t>
            </a:r>
            <a:r>
              <a:rPr lang="en-US" dirty="0" err="1" smtClean="0"/>
              <a:t>mmWaveStudio_Phase_Calculator.m</a:t>
            </a:r>
            <a:r>
              <a:rPr lang="en-US" dirty="0" smtClean="0"/>
              <a:t>’</a:t>
            </a:r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3286125"/>
            <a:ext cx="69056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376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Run </a:t>
            </a:r>
            <a:r>
              <a:rPr lang="en-US" sz="2400" dirty="0"/>
              <a:t>‘</a:t>
            </a:r>
            <a:r>
              <a:rPr lang="en-US" sz="2400" dirty="0" err="1"/>
              <a:t>mmWaveStudio_Phase_Calculator.m</a:t>
            </a:r>
            <a:r>
              <a:rPr lang="en-US" sz="2400" dirty="0" smtClean="0"/>
              <a:t>’ and observe outputs. These outputs correspond to the TX phase shift value you will apply in mmWave Studio 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971800"/>
            <a:ext cx="6482099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4600" y="6096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TX0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09729" y="6096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TX1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399" y="6096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TX2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781660" y="4953000"/>
            <a:ext cx="34254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267200" y="4953000"/>
            <a:ext cx="109589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867399" y="4953000"/>
            <a:ext cx="26706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070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Modify ‘</a:t>
            </a:r>
            <a:r>
              <a:rPr lang="en-US" dirty="0" smtClean="0"/>
              <a:t>AoP1843_TX_Phase_Shift.lua’ to match firmware directory and UART com port number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17" y="3657600"/>
            <a:ext cx="8594766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9350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desired phase shift values calculated from Step 2 in ‘AoP1843_TX_Phase_Shift.lua’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90906"/>
            <a:ext cx="8991600" cy="177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4600" y="6096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TX0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09729" y="6096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TX1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399" y="6096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TX2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781660" y="4114800"/>
            <a:ext cx="224754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376790" y="4114800"/>
            <a:ext cx="103341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5867399" y="4114800"/>
            <a:ext cx="26706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5029200" y="3886200"/>
            <a:ext cx="1524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57800" y="3886200"/>
            <a:ext cx="3048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702808" y="3886200"/>
            <a:ext cx="292608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83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Applying Chirp Phase Shift in </a:t>
            </a:r>
            <a:r>
              <a:rPr lang="en-US" dirty="0" err="1" smtClean="0"/>
              <a:t>mmWaveStudio</a:t>
            </a:r>
            <a:r>
              <a:rPr lang="en-US" dirty="0" smtClean="0"/>
              <a:t> Manually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Alternatively, you can manually specify the phase shift value in the ‘</a:t>
            </a:r>
            <a:r>
              <a:rPr lang="en-US" sz="2400" dirty="0" err="1" smtClean="0"/>
              <a:t>BPMConfig</a:t>
            </a:r>
            <a:r>
              <a:rPr lang="en-US" sz="2400" dirty="0" smtClean="0"/>
              <a:t>’ tab. This should be done after the ‘</a:t>
            </a:r>
            <a:r>
              <a:rPr lang="en-US" sz="2400" dirty="0" err="1" smtClean="0"/>
              <a:t>SensorConfig</a:t>
            </a:r>
            <a:r>
              <a:rPr lang="en-US" sz="2400" dirty="0" smtClean="0"/>
              <a:t>’ tab. The values should be those calculated in step 2.</a:t>
            </a:r>
          </a:p>
          <a:p>
            <a:endParaRPr lang="en-US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" y="3200400"/>
            <a:ext cx="77597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7724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124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Step 1</vt:lpstr>
      <vt:lpstr>Step 2</vt:lpstr>
      <vt:lpstr>Step 3</vt:lpstr>
      <vt:lpstr>Step 4</vt:lpstr>
      <vt:lpstr>Applying Chirp Phase Shift in mmWaveStudio Manually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Ozer, Adrian</dc:creator>
  <cp:lastModifiedBy>Ozer, Adrian</cp:lastModifiedBy>
  <cp:revision>9</cp:revision>
  <dcterms:created xsi:type="dcterms:W3CDTF">2006-08-16T00:00:00Z</dcterms:created>
  <dcterms:modified xsi:type="dcterms:W3CDTF">2019-06-10T20:35:04Z</dcterms:modified>
</cp:coreProperties>
</file>