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6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2A1558-D4A5-0B4D-9995-91D76033FB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4DF0D14-4AEB-98B1-D714-A8309EF1E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4B2179-D014-C1FC-7BDC-545611C32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50F1FF-EC5B-9265-5CB3-33A76B4DD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3DE1991-9FDD-79B7-1D62-D46D40F75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25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9082FD-1903-48CD-6DA5-A4EF0B5B1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F4D3287-C4F6-7527-C729-A3EC0A9C7B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605CB36-417E-33C5-82D9-74ED6A74E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E4ADA1E-1F91-96F9-82C6-5FB0E58EB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5B0362D-21B1-7E48-FC91-FA60DF9A4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3514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4EAD4DD-19A8-A29F-63D2-9C0CE32614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1DC6E0B-3827-3347-9E44-5029D47BF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689F3CB-D401-C593-237C-DF037BC7A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0A119AB-54B9-5BF3-816A-A47617C10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313204A-C5E8-AB1B-C95F-7A751FFA2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668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E7CB0E-E3A0-BD72-A3A4-96F9ECE7F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D6C643-2075-975C-5820-C3DEB8D40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B5A710-D9BD-7BFC-2C6C-E00E6D9E7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F5A74D3-B601-49E8-D089-4B8A8F083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F063481-7B4D-69DD-D452-399197F49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44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A89E50-8BC3-CAD1-971B-2975D2850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F3F07DF-D528-ECBB-0938-5C95B08E6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C77ACF2-B4DD-63D9-B2EB-9F1BDD046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668C0F8-BCD6-1F59-7E2E-034371268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2560D4-E97E-7B73-665C-B9EE9473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9419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7A7A27-2469-819B-4280-A69E71254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461CA9D-97ED-16D5-2F64-17BF803FDB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D22663A-6F13-8CC2-4788-4366F9ECF5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07EEF03-B5BF-2242-EE9E-1BED19FEE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37D544C-8253-AA21-6E36-BADA8D391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7E45E23-EA3E-F53B-5AD0-BC7198FC0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2216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21A9E0E-20E8-4AEA-902C-609CAB30B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EA7DF84-C5C4-EFDB-1C37-AB1AD947C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B779CA5-C707-E7A3-AE06-F0F738E1EA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83DEF09-FC78-F78A-DF3C-FEA79D2697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5BCA12E-5798-3882-43BB-8C4BA86AE5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2BCAC73-4704-BF57-C84B-075741EED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59B6AC1-21F5-742C-F92C-7FDB94614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E7F2117-4B40-4CE0-7B31-52DA66A99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2307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CD5925-CDC6-8FDB-210E-53EBC931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0AED045-0EC3-ADDA-93A9-BDBDA4987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FC71826-0472-9E4B-D80F-856DC5985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EFC3A82-25C5-896B-A70C-FC62029BD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1721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0BFE650-3ACA-7F71-6046-13D3A5BE5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22A405C-E499-91A2-03B7-D968820B8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0C416F5-F32F-99C6-1E45-391403123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1170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EEABCC-8509-F584-792F-2CCDAB182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25A32DF-655C-752C-3DB0-B98924824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D343F51-CBB8-F13F-3343-AC8F0C00AE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FE58B9E-8179-D52C-C33A-A7C33E849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B4B91D-016C-AE30-577D-4113B0B2E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B1B479-7426-5146-87B1-18B78B7D9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654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C7239B-0129-482F-8F21-B1F2E00A6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E2CC8F0-5341-294B-E55E-712319D977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190C2A1-2CD1-CC58-A407-4380D471B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B187F22-E113-02E9-0589-B28CFE69F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E0DFE64-BCAF-7911-900A-F35B86060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EB1BD29-D07A-C85C-74EB-46EE26549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520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6292761-5BDE-7B72-C1F8-A8E10E3DB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A519F5C-149C-7680-4448-0E64C0B9A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9E9947-B5CE-B121-06B8-4656D0982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C10CE-DF56-48DA-92B3-A0D9005F0DE4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4C48AB-DFAA-96DF-909E-EEB95F8259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C405A28-EA58-F239-7087-6365AB48B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C477D-2A86-444D-8FA5-F11A21EEA6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055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868D084-DA7D-FC23-C7E0-14EF19E205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571" y="1215541"/>
            <a:ext cx="5010842" cy="399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0A6CED-782F-921D-575B-0B0AAE269F73}"/>
              </a:ext>
            </a:extLst>
          </p:cNvPr>
          <p:cNvSpPr txBox="1"/>
          <p:nvPr/>
        </p:nvSpPr>
        <p:spPr>
          <a:xfrm>
            <a:off x="833717" y="865918"/>
            <a:ext cx="39601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rgbClr val="0000FF"/>
                </a:solidFill>
              </a:rPr>
              <a:t>Swra577a.pdf /* Power Management Optimizations */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DB9F74B3-C042-A577-0027-DBC5C814E4D8}"/>
              </a:ext>
            </a:extLst>
          </p:cNvPr>
          <p:cNvSpPr/>
          <p:nvPr/>
        </p:nvSpPr>
        <p:spPr>
          <a:xfrm>
            <a:off x="1483567" y="3312368"/>
            <a:ext cx="326572" cy="81176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CD3D1A08-705D-1F76-829B-91174B59B3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5413" y="1324962"/>
            <a:ext cx="5943590" cy="377115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ADC712E-7F94-EAED-A60E-358182958796}"/>
              </a:ext>
            </a:extLst>
          </p:cNvPr>
          <p:cNvSpPr txBox="1"/>
          <p:nvPr/>
        </p:nvSpPr>
        <p:spPr>
          <a:xfrm>
            <a:off x="6879954" y="854753"/>
            <a:ext cx="30091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rgbClr val="0000FF"/>
                </a:solidFill>
              </a:rPr>
              <a:t>LP87524B-Q1.pdf /* datasheet - table */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90CEF20A-E555-144B-C6B0-0814D9332835}"/>
              </a:ext>
            </a:extLst>
          </p:cNvPr>
          <p:cNvSpPr/>
          <p:nvPr/>
        </p:nvSpPr>
        <p:spPr>
          <a:xfrm>
            <a:off x="5915608" y="3470990"/>
            <a:ext cx="5262465" cy="26592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94D68615-F93B-8788-3441-6D241385D574}"/>
              </a:ext>
            </a:extLst>
          </p:cNvPr>
          <p:cNvCxnSpPr/>
          <p:nvPr/>
        </p:nvCxnSpPr>
        <p:spPr>
          <a:xfrm>
            <a:off x="578498" y="2453952"/>
            <a:ext cx="293914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3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</Words>
  <Application>Microsoft Office PowerPoint</Application>
  <PresentationFormat>와이드스크린</PresentationFormat>
  <Paragraphs>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현기 신</dc:creator>
  <cp:lastModifiedBy>현기 신</cp:lastModifiedBy>
  <cp:revision>1</cp:revision>
  <dcterms:created xsi:type="dcterms:W3CDTF">2025-02-04T06:33:51Z</dcterms:created>
  <dcterms:modified xsi:type="dcterms:W3CDTF">2025-02-04T06:44:44Z</dcterms:modified>
</cp:coreProperties>
</file>