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059" autoAdjust="0"/>
    <p:restoredTop sz="99205" autoAdjust="0"/>
  </p:normalViewPr>
  <p:slideViewPr>
    <p:cSldViewPr>
      <p:cViewPr>
        <p:scale>
          <a:sx n="80" d="100"/>
          <a:sy n="80" d="100"/>
        </p:scale>
        <p:origin x="-43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C85E59-E7D2-4710-A6D4-CBA611DF6CE4}" type="datetimeFigureOut">
              <a:rPr kumimoji="1" lang="ja-JP" altLang="en-US" smtClean="0"/>
              <a:t>2015/11/21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0E1296-80D9-491F-A5D5-576240A1C5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95614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8611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ja-JP" smtClean="0">
              <a:ea typeface="ＭＳ Ｐゴシック" charset="-128"/>
            </a:endParaRPr>
          </a:p>
        </p:txBody>
      </p:sp>
      <p:sp>
        <p:nvSpPr>
          <p:cNvPr id="68612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defTabSz="9128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defTabSz="9128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defTabSz="9128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defTabSz="9128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A581831F-046E-44EE-AAD5-0BB15483E58F}" type="slidenum">
              <a:rPr lang="ja-JP" altLang="en-US" smtClean="0">
                <a:solidFill>
                  <a:srgbClr val="000000"/>
                </a:solidFill>
                <a:latin typeface="Arial" charset="0"/>
              </a:rPr>
              <a:pPr eaLnBrk="1" hangingPunct="1">
                <a:spcBef>
                  <a:spcPct val="0"/>
                </a:spcBef>
              </a:pPr>
              <a:t>1</a:t>
            </a:fld>
            <a:endParaRPr lang="ja-JP" altLang="en-US" smtClean="0">
              <a:solidFill>
                <a:srgbClr val="000000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79E11-F5CD-404E-806B-7A8F21941079}" type="datetimeFigureOut">
              <a:rPr kumimoji="1" lang="ja-JP" altLang="en-US" smtClean="0"/>
              <a:t>2015/11/21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AE1DB-C174-427B-A085-409047EE90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3486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79E11-F5CD-404E-806B-7A8F21941079}" type="datetimeFigureOut">
              <a:rPr kumimoji="1" lang="ja-JP" altLang="en-US" smtClean="0"/>
              <a:t>2015/11/21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AE1DB-C174-427B-A085-409047EE90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2752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79E11-F5CD-404E-806B-7A8F21941079}" type="datetimeFigureOut">
              <a:rPr kumimoji="1" lang="ja-JP" altLang="en-US" smtClean="0"/>
              <a:t>2015/11/21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AE1DB-C174-427B-A085-409047EE90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40026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タイトル、コンテンツ、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333311-BAE2-4356-B8CC-BD0D35654A0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55461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79E11-F5CD-404E-806B-7A8F21941079}" type="datetimeFigureOut">
              <a:rPr kumimoji="1" lang="ja-JP" altLang="en-US" smtClean="0"/>
              <a:t>2015/11/21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AE1DB-C174-427B-A085-409047EE90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6837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79E11-F5CD-404E-806B-7A8F21941079}" type="datetimeFigureOut">
              <a:rPr kumimoji="1" lang="ja-JP" altLang="en-US" smtClean="0"/>
              <a:t>2015/11/21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AE1DB-C174-427B-A085-409047EE90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1212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79E11-F5CD-404E-806B-7A8F21941079}" type="datetimeFigureOut">
              <a:rPr kumimoji="1" lang="ja-JP" altLang="en-US" smtClean="0"/>
              <a:t>2015/11/21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AE1DB-C174-427B-A085-409047EE90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06107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79E11-F5CD-404E-806B-7A8F21941079}" type="datetimeFigureOut">
              <a:rPr kumimoji="1" lang="ja-JP" altLang="en-US" smtClean="0"/>
              <a:t>2015/11/21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AE1DB-C174-427B-A085-409047EE90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5863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79E11-F5CD-404E-806B-7A8F21941079}" type="datetimeFigureOut">
              <a:rPr kumimoji="1" lang="ja-JP" altLang="en-US" smtClean="0"/>
              <a:t>2015/11/21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AE1DB-C174-427B-A085-409047EE90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706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79E11-F5CD-404E-806B-7A8F21941079}" type="datetimeFigureOut">
              <a:rPr kumimoji="1" lang="ja-JP" altLang="en-US" smtClean="0"/>
              <a:t>2015/11/21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AE1DB-C174-427B-A085-409047EE90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2430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79E11-F5CD-404E-806B-7A8F21941079}" type="datetimeFigureOut">
              <a:rPr kumimoji="1" lang="ja-JP" altLang="en-US" smtClean="0"/>
              <a:t>2015/11/21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AE1DB-C174-427B-A085-409047EE90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055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79E11-F5CD-404E-806B-7A8F21941079}" type="datetimeFigureOut">
              <a:rPr kumimoji="1" lang="ja-JP" altLang="en-US" smtClean="0"/>
              <a:t>2015/11/21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AE1DB-C174-427B-A085-409047EE90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32702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B79E11-F5CD-404E-806B-7A8F21941079}" type="datetimeFigureOut">
              <a:rPr kumimoji="1" lang="ja-JP" altLang="en-US" smtClean="0"/>
              <a:t>2015/11/21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5AE1DB-C174-427B-A085-409047EE90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612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正方形/長方形 162"/>
          <p:cNvSpPr>
            <a:spLocks noChangeArrowheads="1"/>
          </p:cNvSpPr>
          <p:nvPr/>
        </p:nvSpPr>
        <p:spPr bwMode="auto">
          <a:xfrm>
            <a:off x="1833984" y="586484"/>
            <a:ext cx="5421860" cy="3063574"/>
          </a:xfrm>
          <a:prstGeom prst="rect">
            <a:avLst/>
          </a:prstGeom>
          <a:solidFill>
            <a:srgbClr val="92D050"/>
          </a:solidFill>
          <a:ln w="19050">
            <a:solidFill>
              <a:srgbClr val="002060"/>
            </a:solidFill>
            <a:round/>
            <a:headEnd type="none" w="sm" len="sm"/>
            <a:tailEnd type="arrow" w="sm" len="sm"/>
          </a:ln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>
              <a:buFontTx/>
              <a:buNone/>
              <a:defRPr/>
            </a:pPr>
            <a:endParaRPr lang="en-US" altLang="ja-JP" sz="1000" dirty="0" smtClean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1113904" y="2082617"/>
            <a:ext cx="7200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 smtClean="0"/>
              <a:t>Current </a:t>
            </a:r>
          </a:p>
          <a:p>
            <a:r>
              <a:rPr kumimoji="1" lang="en-US" altLang="ja-JP" sz="1100" dirty="0" smtClean="0"/>
              <a:t>input</a:t>
            </a:r>
            <a:endParaRPr kumimoji="1" lang="ja-JP" altLang="en-US" sz="1100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7266116" y="2760850"/>
            <a:ext cx="7200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100" dirty="0" smtClean="0"/>
              <a:t>SPI</a:t>
            </a:r>
            <a:endParaRPr kumimoji="1" lang="ja-JP" altLang="en-US" sz="1100" dirty="0"/>
          </a:p>
        </p:txBody>
      </p:sp>
      <p:sp>
        <p:nvSpPr>
          <p:cNvPr id="2" name="ホームベース 1"/>
          <p:cNvSpPr/>
          <p:nvPr/>
        </p:nvSpPr>
        <p:spPr>
          <a:xfrm rot="10800000">
            <a:off x="5792269" y="2737707"/>
            <a:ext cx="1080120" cy="569506"/>
          </a:xfrm>
          <a:prstGeom prst="homePlate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正方形/長方形 162"/>
          <p:cNvSpPr>
            <a:spLocks noChangeArrowheads="1"/>
          </p:cNvSpPr>
          <p:nvPr/>
        </p:nvSpPr>
        <p:spPr bwMode="auto">
          <a:xfrm>
            <a:off x="5936285" y="2689498"/>
            <a:ext cx="1008112" cy="665923"/>
          </a:xfrm>
          <a:prstGeom prst="rect">
            <a:avLst/>
          </a:prstGeom>
          <a:noFill/>
          <a:ln w="19050">
            <a:noFill/>
            <a:round/>
            <a:headEnd type="none" w="sm" len="sm"/>
            <a:tailEnd type="arrow" w="sm" len="sm"/>
          </a:ln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>
              <a:buFontTx/>
              <a:buNone/>
              <a:defRPr/>
            </a:pPr>
            <a:r>
              <a:rPr lang="en-US" altLang="ja-JP" sz="10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ADC</a:t>
            </a:r>
            <a:endParaRPr lang="en-US" altLang="ja-JP" sz="1000" dirty="0" smtClean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3" name="二等辺三角形 2"/>
          <p:cNvSpPr/>
          <p:nvPr/>
        </p:nvSpPr>
        <p:spPr>
          <a:xfrm rot="5400000">
            <a:off x="3480987" y="2445108"/>
            <a:ext cx="864096" cy="734652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正方形/長方形 162"/>
          <p:cNvSpPr>
            <a:spLocks noChangeArrowheads="1"/>
          </p:cNvSpPr>
          <p:nvPr/>
        </p:nvSpPr>
        <p:spPr bwMode="auto">
          <a:xfrm>
            <a:off x="3336971" y="2479472"/>
            <a:ext cx="1008112" cy="665923"/>
          </a:xfrm>
          <a:prstGeom prst="rect">
            <a:avLst/>
          </a:prstGeom>
          <a:noFill/>
          <a:ln w="19050">
            <a:noFill/>
            <a:round/>
            <a:headEnd type="none" w="sm" len="sm"/>
            <a:tailEnd type="arrow" w="sm" len="sm"/>
          </a:ln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>
              <a:buFontTx/>
              <a:buNone/>
              <a:defRPr/>
            </a:pPr>
            <a:r>
              <a:rPr lang="en-US" altLang="ja-JP" sz="10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OPAMP</a:t>
            </a:r>
            <a:endParaRPr lang="en-US" altLang="ja-JP" sz="1000" dirty="0" smtClean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cxnSp>
        <p:nvCxnSpPr>
          <p:cNvPr id="29" name="直線コネクタ 28"/>
          <p:cNvCxnSpPr/>
          <p:nvPr/>
        </p:nvCxnSpPr>
        <p:spPr>
          <a:xfrm>
            <a:off x="3260289" y="936439"/>
            <a:ext cx="0" cy="158434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コネクタ 32"/>
          <p:cNvCxnSpPr/>
          <p:nvPr/>
        </p:nvCxnSpPr>
        <p:spPr>
          <a:xfrm>
            <a:off x="1113904" y="2529538"/>
            <a:ext cx="93610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/>
          <p:cNvCxnSpPr/>
          <p:nvPr/>
        </p:nvCxnSpPr>
        <p:spPr>
          <a:xfrm>
            <a:off x="5019564" y="936439"/>
            <a:ext cx="0" cy="1873018"/>
          </a:xfrm>
          <a:prstGeom prst="line">
            <a:avLst/>
          </a:prstGeom>
          <a:ln w="19050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線コネクタ 36"/>
          <p:cNvCxnSpPr/>
          <p:nvPr/>
        </p:nvCxnSpPr>
        <p:spPr>
          <a:xfrm flipV="1">
            <a:off x="2798595" y="2520788"/>
            <a:ext cx="0" cy="886453"/>
          </a:xfrm>
          <a:prstGeom prst="line">
            <a:avLst/>
          </a:prstGeom>
          <a:ln w="19050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線コネクタ 37"/>
          <p:cNvCxnSpPr/>
          <p:nvPr/>
        </p:nvCxnSpPr>
        <p:spPr>
          <a:xfrm>
            <a:off x="2579918" y="3396409"/>
            <a:ext cx="397013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コネクタ 38"/>
          <p:cNvCxnSpPr/>
          <p:nvPr/>
        </p:nvCxnSpPr>
        <p:spPr>
          <a:xfrm>
            <a:off x="4280361" y="2806483"/>
            <a:ext cx="1720906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線コネクタ 41"/>
          <p:cNvCxnSpPr/>
          <p:nvPr/>
        </p:nvCxnSpPr>
        <p:spPr>
          <a:xfrm flipV="1">
            <a:off x="2563014" y="3396409"/>
            <a:ext cx="107752" cy="14401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コネクタ 44"/>
          <p:cNvCxnSpPr/>
          <p:nvPr/>
        </p:nvCxnSpPr>
        <p:spPr>
          <a:xfrm flipV="1">
            <a:off x="2715414" y="3396409"/>
            <a:ext cx="107752" cy="14401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コネクタ 45"/>
          <p:cNvCxnSpPr/>
          <p:nvPr/>
        </p:nvCxnSpPr>
        <p:spPr>
          <a:xfrm flipV="1">
            <a:off x="2833286" y="3405703"/>
            <a:ext cx="107752" cy="14401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線コネクタ 47"/>
          <p:cNvCxnSpPr/>
          <p:nvPr/>
        </p:nvCxnSpPr>
        <p:spPr>
          <a:xfrm>
            <a:off x="3075024" y="3396408"/>
            <a:ext cx="397013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線コネクタ 48"/>
          <p:cNvCxnSpPr/>
          <p:nvPr/>
        </p:nvCxnSpPr>
        <p:spPr>
          <a:xfrm flipV="1">
            <a:off x="3058120" y="3396408"/>
            <a:ext cx="107752" cy="14401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線コネクタ 49"/>
          <p:cNvCxnSpPr>
            <a:endCxn id="126" idx="2"/>
          </p:cNvCxnSpPr>
          <p:nvPr/>
        </p:nvCxnSpPr>
        <p:spPr>
          <a:xfrm flipV="1">
            <a:off x="3247804" y="2971165"/>
            <a:ext cx="0" cy="43607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線コネクタ 50"/>
          <p:cNvCxnSpPr/>
          <p:nvPr/>
        </p:nvCxnSpPr>
        <p:spPr>
          <a:xfrm flipV="1">
            <a:off x="3210520" y="3396408"/>
            <a:ext cx="107752" cy="14401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線コネクタ 51"/>
          <p:cNvCxnSpPr/>
          <p:nvPr/>
        </p:nvCxnSpPr>
        <p:spPr>
          <a:xfrm flipV="1">
            <a:off x="3328392" y="3405702"/>
            <a:ext cx="107752" cy="14401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直線コネクタ 64"/>
          <p:cNvCxnSpPr>
            <a:stCxn id="2" idx="1"/>
          </p:cNvCxnSpPr>
          <p:nvPr/>
        </p:nvCxnSpPr>
        <p:spPr>
          <a:xfrm>
            <a:off x="6872389" y="3022460"/>
            <a:ext cx="93997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直線コネクタ 67"/>
          <p:cNvCxnSpPr>
            <a:stCxn id="130" idx="3"/>
          </p:cNvCxnSpPr>
          <p:nvPr/>
        </p:nvCxnSpPr>
        <p:spPr>
          <a:xfrm flipV="1">
            <a:off x="4085167" y="2031721"/>
            <a:ext cx="310587" cy="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直線コネクタ 68"/>
          <p:cNvCxnSpPr/>
          <p:nvPr/>
        </p:nvCxnSpPr>
        <p:spPr>
          <a:xfrm>
            <a:off x="3264395" y="938905"/>
            <a:ext cx="38488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直線コネクタ 119"/>
          <p:cNvCxnSpPr/>
          <p:nvPr/>
        </p:nvCxnSpPr>
        <p:spPr>
          <a:xfrm>
            <a:off x="5856794" y="3253658"/>
            <a:ext cx="0" cy="15358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直線コネクタ 120"/>
          <p:cNvCxnSpPr/>
          <p:nvPr/>
        </p:nvCxnSpPr>
        <p:spPr>
          <a:xfrm>
            <a:off x="5638117" y="3394795"/>
            <a:ext cx="397013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直線コネクタ 121"/>
          <p:cNvCxnSpPr/>
          <p:nvPr/>
        </p:nvCxnSpPr>
        <p:spPr>
          <a:xfrm flipV="1">
            <a:off x="5621213" y="3394795"/>
            <a:ext cx="107752" cy="14401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直線コネクタ 122"/>
          <p:cNvCxnSpPr/>
          <p:nvPr/>
        </p:nvCxnSpPr>
        <p:spPr>
          <a:xfrm>
            <a:off x="5856794" y="3253658"/>
            <a:ext cx="165539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直線コネクタ 123"/>
          <p:cNvCxnSpPr/>
          <p:nvPr/>
        </p:nvCxnSpPr>
        <p:spPr>
          <a:xfrm flipV="1">
            <a:off x="5773613" y="3394795"/>
            <a:ext cx="107752" cy="14401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直線コネクタ 124"/>
          <p:cNvCxnSpPr/>
          <p:nvPr/>
        </p:nvCxnSpPr>
        <p:spPr>
          <a:xfrm flipV="1">
            <a:off x="5891485" y="3404089"/>
            <a:ext cx="107752" cy="14401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直線コネクタ 110"/>
          <p:cNvCxnSpPr>
            <a:stCxn id="127" idx="3"/>
          </p:cNvCxnSpPr>
          <p:nvPr/>
        </p:nvCxnSpPr>
        <p:spPr>
          <a:xfrm>
            <a:off x="2473895" y="2520789"/>
            <a:ext cx="107586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正方形/長方形 162"/>
          <p:cNvSpPr>
            <a:spLocks noChangeArrowheads="1"/>
          </p:cNvSpPr>
          <p:nvPr/>
        </p:nvSpPr>
        <p:spPr bwMode="auto">
          <a:xfrm>
            <a:off x="3035860" y="2693290"/>
            <a:ext cx="423887" cy="277875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>
            <a:solidFill>
              <a:srgbClr val="002060"/>
            </a:solidFill>
            <a:round/>
            <a:headEnd type="none" w="sm" len="sm"/>
            <a:tailEnd type="arrow" w="sm" len="sm"/>
          </a:ln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>
              <a:buFontTx/>
              <a:buNone/>
              <a:defRPr/>
            </a:pPr>
            <a:r>
              <a:rPr lang="en-US" altLang="ja-JP" sz="10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SW</a:t>
            </a:r>
          </a:p>
        </p:txBody>
      </p:sp>
      <p:sp>
        <p:nvSpPr>
          <p:cNvPr id="127" name="正方形/長方形 162"/>
          <p:cNvSpPr>
            <a:spLocks noChangeArrowheads="1"/>
          </p:cNvSpPr>
          <p:nvPr/>
        </p:nvSpPr>
        <p:spPr bwMode="auto">
          <a:xfrm>
            <a:off x="2050008" y="2381851"/>
            <a:ext cx="423887" cy="277875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>
            <a:solidFill>
              <a:srgbClr val="002060"/>
            </a:solidFill>
            <a:round/>
            <a:headEnd type="none" w="sm" len="sm"/>
            <a:tailEnd type="arrow" w="sm" len="sm"/>
          </a:ln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>
              <a:buFontTx/>
              <a:buNone/>
              <a:defRPr/>
            </a:pPr>
            <a:r>
              <a:rPr lang="en-US" altLang="ja-JP" sz="10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SW</a:t>
            </a:r>
          </a:p>
        </p:txBody>
      </p:sp>
      <p:cxnSp>
        <p:nvCxnSpPr>
          <p:cNvPr id="128" name="直線コネクタ 127"/>
          <p:cNvCxnSpPr/>
          <p:nvPr/>
        </p:nvCxnSpPr>
        <p:spPr>
          <a:xfrm flipV="1">
            <a:off x="3260289" y="2529538"/>
            <a:ext cx="0" cy="163752"/>
          </a:xfrm>
          <a:prstGeom prst="line">
            <a:avLst/>
          </a:prstGeom>
          <a:ln w="19050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直線コネクタ 128"/>
          <p:cNvCxnSpPr/>
          <p:nvPr/>
        </p:nvCxnSpPr>
        <p:spPr>
          <a:xfrm flipH="1">
            <a:off x="3260289" y="3105709"/>
            <a:ext cx="289471" cy="0"/>
          </a:xfrm>
          <a:prstGeom prst="line">
            <a:avLst/>
          </a:prstGeom>
          <a:ln w="19050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正方形/長方形 162"/>
          <p:cNvSpPr>
            <a:spLocks noChangeArrowheads="1"/>
          </p:cNvSpPr>
          <p:nvPr/>
        </p:nvSpPr>
        <p:spPr bwMode="auto">
          <a:xfrm>
            <a:off x="3661280" y="1892784"/>
            <a:ext cx="423887" cy="277875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>
            <a:solidFill>
              <a:srgbClr val="002060"/>
            </a:solidFill>
            <a:round/>
            <a:headEnd type="none" w="sm" len="sm"/>
            <a:tailEnd type="arrow" w="sm" len="sm"/>
          </a:ln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>
              <a:buFontTx/>
              <a:buNone/>
              <a:defRPr/>
            </a:pPr>
            <a:r>
              <a:rPr lang="en-US" altLang="ja-JP" sz="10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SW</a:t>
            </a:r>
          </a:p>
        </p:txBody>
      </p:sp>
      <p:sp>
        <p:nvSpPr>
          <p:cNvPr id="131" name="正方形/長方形 162"/>
          <p:cNvSpPr>
            <a:spLocks noChangeArrowheads="1"/>
          </p:cNvSpPr>
          <p:nvPr/>
        </p:nvSpPr>
        <p:spPr bwMode="auto">
          <a:xfrm>
            <a:off x="5283596" y="2674307"/>
            <a:ext cx="423887" cy="277875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>
            <a:solidFill>
              <a:srgbClr val="002060"/>
            </a:solidFill>
            <a:round/>
            <a:headEnd type="none" w="sm" len="sm"/>
            <a:tailEnd type="arrow" w="sm" len="sm"/>
          </a:ln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>
              <a:buFontTx/>
              <a:buNone/>
              <a:defRPr/>
            </a:pPr>
            <a:r>
              <a:rPr lang="en-US" altLang="ja-JP" sz="10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SW</a:t>
            </a:r>
          </a:p>
        </p:txBody>
      </p:sp>
      <p:cxnSp>
        <p:nvCxnSpPr>
          <p:cNvPr id="135" name="直線コネクタ 134"/>
          <p:cNvCxnSpPr/>
          <p:nvPr/>
        </p:nvCxnSpPr>
        <p:spPr>
          <a:xfrm>
            <a:off x="4396893" y="1925275"/>
            <a:ext cx="0" cy="23174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直線コネクタ 135"/>
          <p:cNvCxnSpPr/>
          <p:nvPr/>
        </p:nvCxnSpPr>
        <p:spPr>
          <a:xfrm>
            <a:off x="4498280" y="1925275"/>
            <a:ext cx="0" cy="23174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正方形/長方形 162"/>
          <p:cNvSpPr>
            <a:spLocks noChangeArrowheads="1"/>
          </p:cNvSpPr>
          <p:nvPr/>
        </p:nvSpPr>
        <p:spPr bwMode="auto">
          <a:xfrm>
            <a:off x="4807620" y="2252824"/>
            <a:ext cx="423887" cy="277875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>
            <a:solidFill>
              <a:srgbClr val="002060"/>
            </a:solidFill>
            <a:round/>
            <a:headEnd type="none" w="sm" len="sm"/>
            <a:tailEnd type="arrow" w="sm" len="sm"/>
          </a:ln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>
              <a:buFontTx/>
              <a:buNone/>
              <a:defRPr/>
            </a:pPr>
            <a:r>
              <a:rPr lang="en-US" altLang="ja-JP" sz="10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SW</a:t>
            </a:r>
          </a:p>
        </p:txBody>
      </p:sp>
      <p:cxnSp>
        <p:nvCxnSpPr>
          <p:cNvPr id="138" name="直線コネクタ 137"/>
          <p:cNvCxnSpPr/>
          <p:nvPr/>
        </p:nvCxnSpPr>
        <p:spPr>
          <a:xfrm>
            <a:off x="4498280" y="2042180"/>
            <a:ext cx="521284" cy="0"/>
          </a:xfrm>
          <a:prstGeom prst="line">
            <a:avLst/>
          </a:prstGeom>
          <a:ln w="19050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直線コネクタ 141"/>
          <p:cNvCxnSpPr>
            <a:stCxn id="130" idx="1"/>
          </p:cNvCxnSpPr>
          <p:nvPr/>
        </p:nvCxnSpPr>
        <p:spPr>
          <a:xfrm flipH="1" flipV="1">
            <a:off x="3264396" y="2031721"/>
            <a:ext cx="396884" cy="1"/>
          </a:xfrm>
          <a:prstGeom prst="line">
            <a:avLst/>
          </a:prstGeom>
          <a:ln w="19050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直線コネクタ 151"/>
          <p:cNvCxnSpPr>
            <a:stCxn id="153" idx="3"/>
          </p:cNvCxnSpPr>
          <p:nvPr/>
        </p:nvCxnSpPr>
        <p:spPr>
          <a:xfrm flipV="1">
            <a:off x="4085166" y="1656464"/>
            <a:ext cx="310587" cy="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" name="正方形/長方形 162"/>
          <p:cNvSpPr>
            <a:spLocks noChangeArrowheads="1"/>
          </p:cNvSpPr>
          <p:nvPr/>
        </p:nvSpPr>
        <p:spPr bwMode="auto">
          <a:xfrm>
            <a:off x="3661279" y="1517527"/>
            <a:ext cx="423887" cy="277875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>
            <a:solidFill>
              <a:srgbClr val="002060"/>
            </a:solidFill>
            <a:round/>
            <a:headEnd type="none" w="sm" len="sm"/>
            <a:tailEnd type="arrow" w="sm" len="sm"/>
          </a:ln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>
              <a:buFontTx/>
              <a:buNone/>
              <a:defRPr/>
            </a:pPr>
            <a:r>
              <a:rPr lang="en-US" altLang="ja-JP" sz="10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SW</a:t>
            </a:r>
          </a:p>
        </p:txBody>
      </p:sp>
      <p:cxnSp>
        <p:nvCxnSpPr>
          <p:cNvPr id="154" name="直線コネクタ 153"/>
          <p:cNvCxnSpPr/>
          <p:nvPr/>
        </p:nvCxnSpPr>
        <p:spPr>
          <a:xfrm>
            <a:off x="4396892" y="1550018"/>
            <a:ext cx="0" cy="23174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直線コネクタ 154"/>
          <p:cNvCxnSpPr/>
          <p:nvPr/>
        </p:nvCxnSpPr>
        <p:spPr>
          <a:xfrm>
            <a:off x="4498279" y="1550018"/>
            <a:ext cx="0" cy="23174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直線コネクタ 155"/>
          <p:cNvCxnSpPr/>
          <p:nvPr/>
        </p:nvCxnSpPr>
        <p:spPr>
          <a:xfrm>
            <a:off x="4498279" y="1666923"/>
            <a:ext cx="521284" cy="0"/>
          </a:xfrm>
          <a:prstGeom prst="line">
            <a:avLst/>
          </a:prstGeom>
          <a:ln w="19050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直線コネクタ 156"/>
          <p:cNvCxnSpPr>
            <a:stCxn id="153" idx="1"/>
          </p:cNvCxnSpPr>
          <p:nvPr/>
        </p:nvCxnSpPr>
        <p:spPr>
          <a:xfrm flipH="1" flipV="1">
            <a:off x="3264395" y="1656464"/>
            <a:ext cx="396884" cy="1"/>
          </a:xfrm>
          <a:prstGeom prst="line">
            <a:avLst/>
          </a:prstGeom>
          <a:ln w="19050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直線コネクタ 157"/>
          <p:cNvCxnSpPr>
            <a:stCxn id="159" idx="3"/>
          </p:cNvCxnSpPr>
          <p:nvPr/>
        </p:nvCxnSpPr>
        <p:spPr>
          <a:xfrm flipV="1">
            <a:off x="4082956" y="1311961"/>
            <a:ext cx="310587" cy="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9" name="正方形/長方形 162"/>
          <p:cNvSpPr>
            <a:spLocks noChangeArrowheads="1"/>
          </p:cNvSpPr>
          <p:nvPr/>
        </p:nvSpPr>
        <p:spPr bwMode="auto">
          <a:xfrm>
            <a:off x="3659069" y="1173024"/>
            <a:ext cx="423887" cy="277875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>
            <a:solidFill>
              <a:srgbClr val="002060"/>
            </a:solidFill>
            <a:round/>
            <a:headEnd type="none" w="sm" len="sm"/>
            <a:tailEnd type="arrow" w="sm" len="sm"/>
          </a:ln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>
              <a:buFontTx/>
              <a:buNone/>
              <a:defRPr/>
            </a:pPr>
            <a:r>
              <a:rPr lang="en-US" altLang="ja-JP" sz="10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SW</a:t>
            </a:r>
          </a:p>
        </p:txBody>
      </p:sp>
      <p:cxnSp>
        <p:nvCxnSpPr>
          <p:cNvPr id="160" name="直線コネクタ 159"/>
          <p:cNvCxnSpPr/>
          <p:nvPr/>
        </p:nvCxnSpPr>
        <p:spPr>
          <a:xfrm>
            <a:off x="4394682" y="1205515"/>
            <a:ext cx="0" cy="23174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直線コネクタ 160"/>
          <p:cNvCxnSpPr/>
          <p:nvPr/>
        </p:nvCxnSpPr>
        <p:spPr>
          <a:xfrm>
            <a:off x="4496069" y="1205515"/>
            <a:ext cx="0" cy="23174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直線コネクタ 161"/>
          <p:cNvCxnSpPr/>
          <p:nvPr/>
        </p:nvCxnSpPr>
        <p:spPr>
          <a:xfrm>
            <a:off x="4496069" y="1322420"/>
            <a:ext cx="521284" cy="0"/>
          </a:xfrm>
          <a:prstGeom prst="line">
            <a:avLst/>
          </a:prstGeom>
          <a:ln w="19050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直線コネクタ 162"/>
          <p:cNvCxnSpPr>
            <a:stCxn id="159" idx="1"/>
          </p:cNvCxnSpPr>
          <p:nvPr/>
        </p:nvCxnSpPr>
        <p:spPr>
          <a:xfrm flipH="1" flipV="1">
            <a:off x="3262185" y="1311961"/>
            <a:ext cx="396884" cy="1"/>
          </a:xfrm>
          <a:prstGeom prst="line">
            <a:avLst/>
          </a:prstGeom>
          <a:ln w="19050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直線コネクタ 163"/>
          <p:cNvCxnSpPr>
            <a:stCxn id="165" idx="3"/>
          </p:cNvCxnSpPr>
          <p:nvPr/>
        </p:nvCxnSpPr>
        <p:spPr>
          <a:xfrm flipV="1">
            <a:off x="4082956" y="938904"/>
            <a:ext cx="310587" cy="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5" name="正方形/長方形 162"/>
          <p:cNvSpPr>
            <a:spLocks noChangeArrowheads="1"/>
          </p:cNvSpPr>
          <p:nvPr/>
        </p:nvSpPr>
        <p:spPr bwMode="auto">
          <a:xfrm>
            <a:off x="3659069" y="799967"/>
            <a:ext cx="423887" cy="277875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>
            <a:solidFill>
              <a:srgbClr val="002060"/>
            </a:solidFill>
            <a:round/>
            <a:headEnd type="none" w="sm" len="sm"/>
            <a:tailEnd type="arrow" w="sm" len="sm"/>
          </a:ln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>
              <a:buFontTx/>
              <a:buNone/>
              <a:defRPr/>
            </a:pPr>
            <a:r>
              <a:rPr lang="en-US" altLang="ja-JP" sz="10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SW</a:t>
            </a:r>
          </a:p>
        </p:txBody>
      </p:sp>
      <p:cxnSp>
        <p:nvCxnSpPr>
          <p:cNvPr id="166" name="直線コネクタ 165"/>
          <p:cNvCxnSpPr/>
          <p:nvPr/>
        </p:nvCxnSpPr>
        <p:spPr>
          <a:xfrm>
            <a:off x="4394682" y="832458"/>
            <a:ext cx="0" cy="23174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直線コネクタ 166"/>
          <p:cNvCxnSpPr/>
          <p:nvPr/>
        </p:nvCxnSpPr>
        <p:spPr>
          <a:xfrm>
            <a:off x="4496069" y="832458"/>
            <a:ext cx="0" cy="23174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直線コネクタ 170"/>
          <p:cNvCxnSpPr/>
          <p:nvPr/>
        </p:nvCxnSpPr>
        <p:spPr>
          <a:xfrm>
            <a:off x="4498280" y="937672"/>
            <a:ext cx="52128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5" name="正方形/長方形 162"/>
          <p:cNvSpPr>
            <a:spLocks noChangeArrowheads="1"/>
          </p:cNvSpPr>
          <p:nvPr/>
        </p:nvSpPr>
        <p:spPr bwMode="auto">
          <a:xfrm>
            <a:off x="5296572" y="813514"/>
            <a:ext cx="560222" cy="245850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>
            <a:solidFill>
              <a:srgbClr val="002060"/>
            </a:solidFill>
            <a:round/>
            <a:headEnd type="none" w="sm" len="sm"/>
            <a:tailEnd type="arrow" w="sm" len="sm"/>
          </a:ln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>
              <a:buFontTx/>
              <a:buNone/>
              <a:defRPr/>
            </a:pPr>
            <a:r>
              <a:rPr lang="en-US" altLang="ja-JP" sz="10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REF</a:t>
            </a:r>
            <a:endParaRPr lang="en-US" altLang="ja-JP" sz="1000" dirty="0" smtClean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cxnSp>
        <p:nvCxnSpPr>
          <p:cNvPr id="176" name="直線コネクタ 175"/>
          <p:cNvCxnSpPr/>
          <p:nvPr/>
        </p:nvCxnSpPr>
        <p:spPr>
          <a:xfrm flipH="1">
            <a:off x="5019565" y="936439"/>
            <a:ext cx="264031" cy="0"/>
          </a:xfrm>
          <a:prstGeom prst="line">
            <a:avLst/>
          </a:prstGeom>
          <a:ln w="19050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下矢印 54"/>
          <p:cNvSpPr/>
          <p:nvPr/>
        </p:nvSpPr>
        <p:spPr>
          <a:xfrm>
            <a:off x="4291323" y="3803995"/>
            <a:ext cx="311726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" name="テキスト ボックス 107"/>
          <p:cNvSpPr txBox="1"/>
          <p:nvPr/>
        </p:nvSpPr>
        <p:spPr>
          <a:xfrm>
            <a:off x="2224507" y="4277127"/>
            <a:ext cx="7200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 smtClean="0"/>
              <a:t>Current </a:t>
            </a:r>
          </a:p>
          <a:p>
            <a:r>
              <a:rPr kumimoji="1" lang="en-US" altLang="ja-JP" sz="1100" dirty="0" smtClean="0"/>
              <a:t>input</a:t>
            </a:r>
            <a:endParaRPr kumimoji="1" lang="ja-JP" altLang="en-US" sz="1100" dirty="0"/>
          </a:p>
        </p:txBody>
      </p:sp>
      <p:sp>
        <p:nvSpPr>
          <p:cNvPr id="109" name="テキスト ボックス 108"/>
          <p:cNvSpPr txBox="1"/>
          <p:nvPr/>
        </p:nvSpPr>
        <p:spPr>
          <a:xfrm>
            <a:off x="5657154" y="4547574"/>
            <a:ext cx="7200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100" dirty="0" smtClean="0"/>
              <a:t>SPI</a:t>
            </a:r>
            <a:endParaRPr kumimoji="1" lang="ja-JP" altLang="en-US" sz="1100" dirty="0"/>
          </a:p>
        </p:txBody>
      </p:sp>
      <p:cxnSp>
        <p:nvCxnSpPr>
          <p:cNvPr id="116" name="直線コネクタ 115"/>
          <p:cNvCxnSpPr/>
          <p:nvPr/>
        </p:nvCxnSpPr>
        <p:spPr>
          <a:xfrm>
            <a:off x="2224507" y="4724048"/>
            <a:ext cx="1600387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直線コネクタ 116"/>
          <p:cNvCxnSpPr/>
          <p:nvPr/>
        </p:nvCxnSpPr>
        <p:spPr>
          <a:xfrm>
            <a:off x="9165469" y="4136397"/>
            <a:ext cx="0" cy="1873018"/>
          </a:xfrm>
          <a:prstGeom prst="line">
            <a:avLst/>
          </a:prstGeom>
          <a:ln w="19050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直線コネクタ 117"/>
          <p:cNvCxnSpPr/>
          <p:nvPr/>
        </p:nvCxnSpPr>
        <p:spPr>
          <a:xfrm flipV="1">
            <a:off x="3331360" y="4724049"/>
            <a:ext cx="0" cy="194205"/>
          </a:xfrm>
          <a:prstGeom prst="line">
            <a:avLst/>
          </a:prstGeom>
          <a:ln w="19050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直線コネクタ 118"/>
          <p:cNvCxnSpPr/>
          <p:nvPr/>
        </p:nvCxnSpPr>
        <p:spPr>
          <a:xfrm>
            <a:off x="3100401" y="5548854"/>
            <a:ext cx="397013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直線コネクタ 131"/>
          <p:cNvCxnSpPr/>
          <p:nvPr/>
        </p:nvCxnSpPr>
        <p:spPr>
          <a:xfrm>
            <a:off x="4735482" y="4833082"/>
            <a:ext cx="1720906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直線コネクタ 132"/>
          <p:cNvCxnSpPr/>
          <p:nvPr/>
        </p:nvCxnSpPr>
        <p:spPr>
          <a:xfrm flipV="1">
            <a:off x="3083497" y="5548854"/>
            <a:ext cx="107752" cy="14401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直線コネクタ 133"/>
          <p:cNvCxnSpPr/>
          <p:nvPr/>
        </p:nvCxnSpPr>
        <p:spPr>
          <a:xfrm flipV="1">
            <a:off x="3235897" y="5548854"/>
            <a:ext cx="107752" cy="14401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直線コネクタ 138"/>
          <p:cNvCxnSpPr/>
          <p:nvPr/>
        </p:nvCxnSpPr>
        <p:spPr>
          <a:xfrm flipV="1">
            <a:off x="3353769" y="5558148"/>
            <a:ext cx="107752" cy="14401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直線コネクタ 171"/>
          <p:cNvCxnSpPr/>
          <p:nvPr/>
        </p:nvCxnSpPr>
        <p:spPr>
          <a:xfrm>
            <a:off x="3313057" y="5021880"/>
            <a:ext cx="0" cy="50307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直線コネクタ 180"/>
          <p:cNvCxnSpPr/>
          <p:nvPr/>
        </p:nvCxnSpPr>
        <p:spPr>
          <a:xfrm>
            <a:off x="3160611" y="5009033"/>
            <a:ext cx="304892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直線コネクタ 181"/>
          <p:cNvCxnSpPr/>
          <p:nvPr/>
        </p:nvCxnSpPr>
        <p:spPr>
          <a:xfrm>
            <a:off x="3160611" y="4908652"/>
            <a:ext cx="304892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3" name="正方形/長方形 162"/>
          <p:cNvSpPr>
            <a:spLocks noChangeArrowheads="1"/>
          </p:cNvSpPr>
          <p:nvPr/>
        </p:nvSpPr>
        <p:spPr bwMode="auto">
          <a:xfrm>
            <a:off x="3836979" y="4686712"/>
            <a:ext cx="1168626" cy="670336"/>
          </a:xfrm>
          <a:prstGeom prst="rect">
            <a:avLst/>
          </a:prstGeom>
          <a:solidFill>
            <a:srgbClr val="FFFF00"/>
          </a:solidFill>
          <a:ln w="19050">
            <a:solidFill>
              <a:srgbClr val="002060"/>
            </a:solidFill>
            <a:round/>
            <a:headEnd type="none" w="sm" len="sm"/>
            <a:tailEnd type="arrow" w="sm" len="sm"/>
          </a:ln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>
              <a:buFontTx/>
              <a:buNone/>
              <a:defRPr/>
            </a:pPr>
            <a:r>
              <a:rPr lang="en-US" altLang="ja-JP" sz="1400" b="1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FDC series</a:t>
            </a:r>
          </a:p>
          <a:p>
            <a:pPr algn="ctr">
              <a:buFontTx/>
              <a:buNone/>
              <a:defRPr/>
            </a:pPr>
            <a:r>
              <a:rPr lang="en-US" altLang="ja-JP" sz="1400" b="1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FDC2212</a:t>
            </a:r>
            <a:endParaRPr lang="en-US" altLang="ja-JP" sz="1400" b="1" dirty="0" smtClean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cxnSp>
        <p:nvCxnSpPr>
          <p:cNvPr id="205" name="直線コネクタ 204"/>
          <p:cNvCxnSpPr/>
          <p:nvPr/>
        </p:nvCxnSpPr>
        <p:spPr>
          <a:xfrm flipH="1">
            <a:off x="3313057" y="5292377"/>
            <a:ext cx="511838" cy="0"/>
          </a:xfrm>
          <a:prstGeom prst="line">
            <a:avLst/>
          </a:prstGeom>
          <a:ln w="19050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6" name="テキスト ボックス 205"/>
          <p:cNvSpPr txBox="1"/>
          <p:nvPr/>
        </p:nvSpPr>
        <p:spPr>
          <a:xfrm>
            <a:off x="1782828" y="314247"/>
            <a:ext cx="232351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 smtClean="0"/>
              <a:t>Same  as DDC232 internal circuit</a:t>
            </a:r>
            <a:endParaRPr kumimoji="1" lang="ja-JP" altLang="en-US" sz="1100" dirty="0"/>
          </a:p>
        </p:txBody>
      </p:sp>
    </p:spTree>
    <p:extLst>
      <p:ext uri="{BB962C8B-B14F-4D97-AF65-F5344CB8AC3E}">
        <p14:creationId xmlns:p14="http://schemas.microsoft.com/office/powerpoint/2010/main" val="2373603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572</TotalTime>
  <Words>26</Words>
  <Application>Microsoft Office PowerPoint</Application>
  <PresentationFormat>画面に合わせる (4:3)</PresentationFormat>
  <Paragraphs>21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辻 崇宏</dc:creator>
  <cp:lastModifiedBy>川端 聡史</cp:lastModifiedBy>
  <cp:revision>36</cp:revision>
  <dcterms:created xsi:type="dcterms:W3CDTF">2014-06-12T08:38:44Z</dcterms:created>
  <dcterms:modified xsi:type="dcterms:W3CDTF">2015-11-20T16:15:38Z</dcterms:modified>
</cp:coreProperties>
</file>