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2" r:id="rId2"/>
    <p:sldId id="273" r:id="rId3"/>
    <p:sldId id="274" r:id="rId4"/>
    <p:sldId id="275" r:id="rId5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98" autoAdjust="0"/>
  </p:normalViewPr>
  <p:slideViewPr>
    <p:cSldViewPr snapToGrid="0">
      <p:cViewPr varScale="1">
        <p:scale>
          <a:sx n="90" d="100"/>
          <a:sy n="90" d="100"/>
        </p:scale>
        <p:origin x="624" y="52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CCS Debug for IWRL6432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C8DA-3619-45AA-9498-F69097D9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Launch .</a:t>
            </a:r>
            <a:r>
              <a:rPr lang="en-US" dirty="0" err="1"/>
              <a:t>ccxml</a:t>
            </a:r>
            <a:r>
              <a:rPr lang="en-US" dirty="0"/>
              <a:t>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3873B-961E-4A7C-8B72-E11E2324DA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F1339B-7412-4584-9DA6-9FD45DE12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6" y="790015"/>
            <a:ext cx="7278590" cy="3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445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DB091-E76C-412A-B565-F5E019EA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to Cortex_M4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47B1E1-CF0B-43BD-9C62-244F95E920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296309-52FC-4554-A96D-8D7E4F1BC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75" y="717954"/>
            <a:ext cx="7634177" cy="335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00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BDD7-496C-4D1F-8209-F8A4074A5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Read Register Address through Memory Browser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FCE1F-EB4D-48A6-907C-CCF08A3DEF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6" y="670364"/>
            <a:ext cx="8467725" cy="3709449"/>
          </a:xfrm>
        </p:spPr>
        <p:txBody>
          <a:bodyPr/>
          <a:lstStyle/>
          <a:p>
            <a:r>
              <a:rPr lang="en-US" sz="1600" dirty="0"/>
              <a:t>In CCS go to View Tab in the and open the Memory Browser.</a:t>
            </a:r>
          </a:p>
          <a:p>
            <a:r>
              <a:rPr lang="en-US" sz="1600" dirty="0"/>
              <a:t>Enter the Register address to read the contents of register</a:t>
            </a:r>
            <a:r>
              <a:rPr lang="en-US" dirty="0"/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7493D4-B768-4645-8A57-7D44380D8A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325" y="1366215"/>
            <a:ext cx="6104188" cy="319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83662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4</TotalTime>
  <Words>47</Words>
  <Application>Microsoft Office PowerPoint</Application>
  <PresentationFormat>On-screen Show (16:9)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FinalPowerpoint</vt:lpstr>
      <vt:lpstr>CCS Debug for IWRL6432</vt:lpstr>
      <vt:lpstr>Launch .ccxml Configuration</vt:lpstr>
      <vt:lpstr>Connect to Cortex_M4</vt:lpstr>
      <vt:lpstr>Read Register Address through Memory Browser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CCS Debug for IWRL6432AOP</dc:title>
  <dc:creator>Mohanty, Ankit</dc:creator>
  <cp:keywords>Selective Disclosure</cp:keywords>
  <cp:lastModifiedBy>Mohanty, Ankit</cp:lastModifiedBy>
  <cp:revision>2</cp:revision>
  <dcterms:created xsi:type="dcterms:W3CDTF">2024-02-26T06:30:30Z</dcterms:created>
  <dcterms:modified xsi:type="dcterms:W3CDTF">2024-02-26T06:39:05Z</dcterms:modified>
</cp:coreProperties>
</file>