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51F1C19-3530-4EA6-BFD9-56AB618F96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8D6641D0-E11D-4822-A9BF-711129EB98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7210C0F-02B9-4509-89FC-4810B6792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18A20-1A08-495B-8D12-37B57C5E9D97}" type="datetimeFigureOut">
              <a:rPr lang="zh-TW" altLang="en-US" smtClean="0"/>
              <a:t>2023/8/24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A3DF582-2149-4362-9633-640BBB179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EFA5AF2-11BF-4889-A2AA-7C94333C4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BCBC0-20A1-4C29-8A3E-E187F6B917F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13604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0BC930C-5174-4E0A-9F5E-E9674FDBA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5634C6BE-9BA6-403A-A535-A0C69F3A63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2378B1A-227B-434F-B3F1-3CF022973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18A20-1A08-495B-8D12-37B57C5E9D97}" type="datetimeFigureOut">
              <a:rPr lang="zh-TW" altLang="en-US" smtClean="0"/>
              <a:t>2023/8/24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A9CB76B-655F-424D-8E4D-C13DD4FC2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6244ED4-9043-4E96-A8AC-C4036841B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BCBC0-20A1-4C29-8A3E-E187F6B917F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50075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5C3DE616-287F-43E1-8A3D-9F6BE8A6FA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C03805BC-7D99-4A13-81FA-94346F3205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5F1EB8F-DB46-4D84-A2F1-86195692B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18A20-1A08-495B-8D12-37B57C5E9D97}" type="datetimeFigureOut">
              <a:rPr lang="zh-TW" altLang="en-US" smtClean="0"/>
              <a:t>2023/8/24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80BBD61-8A83-4A00-AD16-44630B463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B531712-EA3F-4844-A99D-120BA8AC0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BCBC0-20A1-4C29-8A3E-E187F6B917F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24405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642D6C0-5F7D-44AA-A753-496C0CB3F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4007428-E436-491F-9660-C95C2A8897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4A4BD13-1A76-41AC-AA5A-6D418E9E8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18A20-1A08-495B-8D12-37B57C5E9D97}" type="datetimeFigureOut">
              <a:rPr lang="zh-TW" altLang="en-US" smtClean="0"/>
              <a:t>2023/8/24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52AF7DB-7608-4807-A792-39ECC685E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08F8ADB-4259-4E3E-A0B6-6B525DC3F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BCBC0-20A1-4C29-8A3E-E187F6B917F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9226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808D7DF-835A-4B89-9530-5526B63F22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2CF851F-D67E-424D-84EC-9387F1C06C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73C53E1-7716-43B7-9C37-85EC325D3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18A20-1A08-495B-8D12-37B57C5E9D97}" type="datetimeFigureOut">
              <a:rPr lang="zh-TW" altLang="en-US" smtClean="0"/>
              <a:t>2023/8/24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6EF5DC3-6817-4AEC-8FC1-97F9404EF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D1131E1-0613-4A4F-A8D9-8C90ACF1B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BCBC0-20A1-4C29-8A3E-E187F6B917F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5001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0E672C0-3F4F-4EDF-A77B-817E0EBC0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937D4F0-4661-4825-93A2-DCA8BECE24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F98F0176-D273-407F-B269-08A954CF96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36AAD6A2-60A1-4A27-9448-FE3A345E3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18A20-1A08-495B-8D12-37B57C5E9D97}" type="datetimeFigureOut">
              <a:rPr lang="zh-TW" altLang="en-US" smtClean="0"/>
              <a:t>2023/8/24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6F1E1CA7-26D5-4EE4-9B00-D29D7E454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7B18BD5-DF2E-4EFA-95E7-D5DABB656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BCBC0-20A1-4C29-8A3E-E187F6B917F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1486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911A015-790D-4F6B-969E-956A52BE8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4DAEA76-CC81-47BE-8976-937E2BE714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CE2D573B-1082-4A79-BBA6-76E1427DD8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F90DB0AF-F298-4BA9-B590-8EC62B5FBF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3D25BACA-F9B0-435F-8480-63186F1D66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C01280F5-7722-4E11-84EF-DD835943C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18A20-1A08-495B-8D12-37B57C5E9D97}" type="datetimeFigureOut">
              <a:rPr lang="zh-TW" altLang="en-US" smtClean="0"/>
              <a:t>2023/8/24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99A85AA3-C837-4233-84F3-F0A0E2375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9E4FCB3F-8E43-4DC8-8D71-2E14D84B9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BCBC0-20A1-4C29-8A3E-E187F6B917F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44225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99EEE30-A409-47BF-9155-967B41477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2F6B85FC-FBD0-4886-9E18-DF40E48C5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18A20-1A08-495B-8D12-37B57C5E9D97}" type="datetimeFigureOut">
              <a:rPr lang="zh-TW" altLang="en-US" smtClean="0"/>
              <a:t>2023/8/24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4D0F40AF-140F-4C04-9D88-0A19B194F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98D37B5C-368B-478D-94BC-757428CB1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BCBC0-20A1-4C29-8A3E-E187F6B917F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3575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9DF80ADD-2C3F-4166-A06E-E622414BE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18A20-1A08-495B-8D12-37B57C5E9D97}" type="datetimeFigureOut">
              <a:rPr lang="zh-TW" altLang="en-US" smtClean="0"/>
              <a:t>2023/8/24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A3472D8E-4B23-4380-BB7F-5DE497AB6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1F02285-D18B-438D-94E3-296C1A2D2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BCBC0-20A1-4C29-8A3E-E187F6B917F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752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CF7EFB8-36B6-480E-86AE-52E9BA07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78382FF-5761-45E0-8451-3C02A5258A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86EB9793-37B6-478C-A7BB-6BBF9D8FC8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A35AE7F2-71EA-477A-8F0A-7E9A5E6C7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18A20-1A08-495B-8D12-37B57C5E9D97}" type="datetimeFigureOut">
              <a:rPr lang="zh-TW" altLang="en-US" smtClean="0"/>
              <a:t>2023/8/24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1878900F-CDE9-4E57-86FD-156F38862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19721E9-666D-4D96-91F9-F4A539CDE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BCBC0-20A1-4C29-8A3E-E187F6B917F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8832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0A3719D-977A-4359-BB23-E2DB918BB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137B6328-96FA-4EA0-9E0F-557DBA6242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E2548D3-65CA-4D98-A267-9027C48332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87C2B88E-1DCE-461A-8E58-EAE7283F7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18A20-1A08-495B-8D12-37B57C5E9D97}" type="datetimeFigureOut">
              <a:rPr lang="zh-TW" altLang="en-US" smtClean="0"/>
              <a:t>2023/8/24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0BABA528-A6B1-44EF-9C09-336880206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61363532-FB03-4B76-A5FF-8200FE7B5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BCBC0-20A1-4C29-8A3E-E187F6B917F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9704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E34A2375-9C67-4F85-94B3-DF59714D4B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3A341CFB-EFF6-48E6-95EC-28D799EDF4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F146DE9-E731-43F5-A067-EF4D9B17E1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F18A20-1A08-495B-8D12-37B57C5E9D97}" type="datetimeFigureOut">
              <a:rPr lang="zh-TW" altLang="en-US" smtClean="0"/>
              <a:t>2023/8/24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078ADA9-37E9-4AFE-A009-5A43204321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F7472C4-FD85-4868-8F74-5105971318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5BCBC0-20A1-4C29-8A3E-E187F6B917F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2683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>
            <a:extLst>
              <a:ext uri="{FF2B5EF4-FFF2-40B4-BE49-F238E27FC236}">
                <a16:creationId xmlns:a16="http://schemas.microsoft.com/office/drawing/2014/main" id="{ABF658BA-9AC4-40FD-82EB-FC587752F045}"/>
              </a:ext>
            </a:extLst>
          </p:cNvPr>
          <p:cNvSpPr txBox="1"/>
          <p:nvPr/>
        </p:nvSpPr>
        <p:spPr>
          <a:xfrm>
            <a:off x="977794" y="252292"/>
            <a:ext cx="91937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Could you help me fill in the blanks as below? I want to make sure my idea is correct?</a:t>
            </a:r>
            <a:r>
              <a:rPr lang="zh-TW" altLang="en-US" dirty="0">
                <a:solidFill>
                  <a:srgbClr val="FF0000"/>
                </a:solidFill>
              </a:rPr>
              <a:t> </a:t>
            </a:r>
            <a:r>
              <a:rPr lang="en-US" altLang="zh-TW" dirty="0">
                <a:solidFill>
                  <a:srgbClr val="FF0000"/>
                </a:solidFill>
              </a:rPr>
              <a:t>Thank you.</a:t>
            </a:r>
            <a:endParaRPr lang="zh-TW" altLang="en-US" dirty="0">
              <a:solidFill>
                <a:srgbClr val="FF0000"/>
              </a:solidFill>
            </a:endParaRPr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14E1636C-E187-410C-8122-6B51C12C1A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2244" y="722001"/>
            <a:ext cx="6994700" cy="4666428"/>
          </a:xfrm>
          <a:prstGeom prst="rect">
            <a:avLst/>
          </a:prstGeom>
        </p:spPr>
      </p:pic>
      <p:pic>
        <p:nvPicPr>
          <p:cNvPr id="19" name="圖片 18">
            <a:extLst>
              <a:ext uri="{FF2B5EF4-FFF2-40B4-BE49-F238E27FC236}">
                <a16:creationId xmlns:a16="http://schemas.microsoft.com/office/drawing/2014/main" id="{495818FC-9FAE-4F0E-AD3E-C4B4F0721D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8472" y="722001"/>
            <a:ext cx="4593772" cy="3419475"/>
          </a:xfrm>
          <a:prstGeom prst="rect">
            <a:avLst/>
          </a:prstGeom>
        </p:spPr>
      </p:pic>
      <p:cxnSp>
        <p:nvCxnSpPr>
          <p:cNvPr id="23" name="直線接點 22">
            <a:extLst>
              <a:ext uri="{FF2B5EF4-FFF2-40B4-BE49-F238E27FC236}">
                <a16:creationId xmlns:a16="http://schemas.microsoft.com/office/drawing/2014/main" id="{E45D949C-9FAA-4C4F-8E3A-9EA18370201D}"/>
              </a:ext>
            </a:extLst>
          </p:cNvPr>
          <p:cNvCxnSpPr>
            <a:cxnSpLocks/>
          </p:cNvCxnSpPr>
          <p:nvPr/>
        </p:nvCxnSpPr>
        <p:spPr>
          <a:xfrm flipH="1">
            <a:off x="1534886" y="2797629"/>
            <a:ext cx="315685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接點 24">
            <a:extLst>
              <a:ext uri="{FF2B5EF4-FFF2-40B4-BE49-F238E27FC236}">
                <a16:creationId xmlns:a16="http://schemas.microsoft.com/office/drawing/2014/main" id="{DE722B86-DDCF-4E4E-88E4-5834DEC25504}"/>
              </a:ext>
            </a:extLst>
          </p:cNvPr>
          <p:cNvCxnSpPr>
            <a:cxnSpLocks/>
          </p:cNvCxnSpPr>
          <p:nvPr/>
        </p:nvCxnSpPr>
        <p:spPr>
          <a:xfrm flipH="1">
            <a:off x="3820886" y="2797629"/>
            <a:ext cx="315685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接點 25">
            <a:extLst>
              <a:ext uri="{FF2B5EF4-FFF2-40B4-BE49-F238E27FC236}">
                <a16:creationId xmlns:a16="http://schemas.microsoft.com/office/drawing/2014/main" id="{FE44E49D-7464-496D-84FE-EC36F0389575}"/>
              </a:ext>
            </a:extLst>
          </p:cNvPr>
          <p:cNvCxnSpPr>
            <a:cxnSpLocks/>
          </p:cNvCxnSpPr>
          <p:nvPr/>
        </p:nvCxnSpPr>
        <p:spPr>
          <a:xfrm>
            <a:off x="1583871" y="2902815"/>
            <a:ext cx="252780" cy="2758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接點 27">
            <a:extLst>
              <a:ext uri="{FF2B5EF4-FFF2-40B4-BE49-F238E27FC236}">
                <a16:creationId xmlns:a16="http://schemas.microsoft.com/office/drawing/2014/main" id="{A9C9F777-CBA0-4F6C-A3BC-B5E15BD9EC48}"/>
              </a:ext>
            </a:extLst>
          </p:cNvPr>
          <p:cNvCxnSpPr>
            <a:cxnSpLocks/>
          </p:cNvCxnSpPr>
          <p:nvPr/>
        </p:nvCxnSpPr>
        <p:spPr>
          <a:xfrm>
            <a:off x="3823293" y="2902815"/>
            <a:ext cx="252780" cy="2758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單箭頭接點 29">
            <a:extLst>
              <a:ext uri="{FF2B5EF4-FFF2-40B4-BE49-F238E27FC236}">
                <a16:creationId xmlns:a16="http://schemas.microsoft.com/office/drawing/2014/main" id="{F80B5A8B-499E-4387-9CB5-FCC6C9147C34}"/>
              </a:ext>
            </a:extLst>
          </p:cNvPr>
          <p:cNvCxnSpPr/>
          <p:nvPr/>
        </p:nvCxnSpPr>
        <p:spPr>
          <a:xfrm flipV="1">
            <a:off x="3276600" y="3570514"/>
            <a:ext cx="424543" cy="107768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單箭頭接點 30">
            <a:extLst>
              <a:ext uri="{FF2B5EF4-FFF2-40B4-BE49-F238E27FC236}">
                <a16:creationId xmlns:a16="http://schemas.microsoft.com/office/drawing/2014/main" id="{9E8189B2-18E2-4C31-9113-8A1EAF922C3A}"/>
              </a:ext>
            </a:extLst>
          </p:cNvPr>
          <p:cNvCxnSpPr>
            <a:cxnSpLocks/>
          </p:cNvCxnSpPr>
          <p:nvPr/>
        </p:nvCxnSpPr>
        <p:spPr>
          <a:xfrm flipH="1" flipV="1">
            <a:off x="3880757" y="1872343"/>
            <a:ext cx="615043" cy="30480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單箭頭接點 34">
            <a:extLst>
              <a:ext uri="{FF2B5EF4-FFF2-40B4-BE49-F238E27FC236}">
                <a16:creationId xmlns:a16="http://schemas.microsoft.com/office/drawing/2014/main" id="{0A18EA2A-03A2-4B67-8CE1-06B1B4145C9C}"/>
              </a:ext>
            </a:extLst>
          </p:cNvPr>
          <p:cNvCxnSpPr>
            <a:cxnSpLocks/>
          </p:cNvCxnSpPr>
          <p:nvPr/>
        </p:nvCxnSpPr>
        <p:spPr>
          <a:xfrm flipH="1" flipV="1">
            <a:off x="4171324" y="1464129"/>
            <a:ext cx="615043" cy="30480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文字方塊 36">
            <a:extLst>
              <a:ext uri="{FF2B5EF4-FFF2-40B4-BE49-F238E27FC236}">
                <a16:creationId xmlns:a16="http://schemas.microsoft.com/office/drawing/2014/main" id="{E8FB5F43-D5D3-44D7-8D89-EE31C16527A2}"/>
              </a:ext>
            </a:extLst>
          </p:cNvPr>
          <p:cNvSpPr txBox="1"/>
          <p:nvPr/>
        </p:nvSpPr>
        <p:spPr>
          <a:xfrm>
            <a:off x="1920426" y="4735677"/>
            <a:ext cx="3091818" cy="646331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rgbClr val="0000FF"/>
                </a:solidFill>
              </a:rPr>
              <a:t>What value should be fill</a:t>
            </a:r>
          </a:p>
          <a:p>
            <a:r>
              <a:rPr lang="en-US" altLang="zh-TW" dirty="0">
                <a:solidFill>
                  <a:srgbClr val="0000FF"/>
                </a:solidFill>
              </a:rPr>
              <a:t>when we using stack as picture</a:t>
            </a:r>
            <a:r>
              <a:rPr lang="en-US" altLang="zh-TW" dirty="0"/>
              <a:t>?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807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>
            <a:extLst>
              <a:ext uri="{FF2B5EF4-FFF2-40B4-BE49-F238E27FC236}">
                <a16:creationId xmlns:a16="http://schemas.microsoft.com/office/drawing/2014/main" id="{1774A559-24FC-4504-B56C-93DDB98077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38030" y="1116090"/>
            <a:ext cx="6566016" cy="4473419"/>
          </a:xfrm>
          <a:prstGeom prst="rect">
            <a:avLst/>
          </a:prstGeom>
        </p:spPr>
      </p:pic>
      <p:pic>
        <p:nvPicPr>
          <p:cNvPr id="2" name="圖片 1">
            <a:extLst>
              <a:ext uri="{FF2B5EF4-FFF2-40B4-BE49-F238E27FC236}">
                <a16:creationId xmlns:a16="http://schemas.microsoft.com/office/drawing/2014/main" id="{DFB46037-3D8D-4DC5-A0FC-6981B6BCB3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2433" y="934201"/>
            <a:ext cx="4397828" cy="3937227"/>
          </a:xfrm>
          <a:prstGeom prst="rect">
            <a:avLst/>
          </a:prstGeom>
        </p:spPr>
      </p:pic>
      <p:sp>
        <p:nvSpPr>
          <p:cNvPr id="4" name="文字方塊 3">
            <a:extLst>
              <a:ext uri="{FF2B5EF4-FFF2-40B4-BE49-F238E27FC236}">
                <a16:creationId xmlns:a16="http://schemas.microsoft.com/office/drawing/2014/main" id="{ABF658BA-9AC4-40FD-82EB-FC587752F045}"/>
              </a:ext>
            </a:extLst>
          </p:cNvPr>
          <p:cNvSpPr txBox="1"/>
          <p:nvPr/>
        </p:nvSpPr>
        <p:spPr>
          <a:xfrm>
            <a:off x="977794" y="252292"/>
            <a:ext cx="91937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Could you help me fill in the blanks as below? I want to make sure my idea is correct?</a:t>
            </a:r>
            <a:r>
              <a:rPr lang="zh-TW" altLang="en-US" dirty="0">
                <a:solidFill>
                  <a:srgbClr val="FF0000"/>
                </a:solidFill>
              </a:rPr>
              <a:t> </a:t>
            </a:r>
            <a:r>
              <a:rPr lang="en-US" altLang="zh-TW" dirty="0">
                <a:solidFill>
                  <a:srgbClr val="FF0000"/>
                </a:solidFill>
              </a:rPr>
              <a:t>Thank you.</a:t>
            </a:r>
            <a:endParaRPr lang="zh-TW" altLang="en-US" dirty="0">
              <a:solidFill>
                <a:srgbClr val="FF0000"/>
              </a:solidFill>
            </a:endParaRPr>
          </a:p>
        </p:txBody>
      </p:sp>
      <p:cxnSp>
        <p:nvCxnSpPr>
          <p:cNvPr id="30" name="直線單箭頭接點 29">
            <a:extLst>
              <a:ext uri="{FF2B5EF4-FFF2-40B4-BE49-F238E27FC236}">
                <a16:creationId xmlns:a16="http://schemas.microsoft.com/office/drawing/2014/main" id="{F80B5A8B-499E-4387-9CB5-FCC6C9147C34}"/>
              </a:ext>
            </a:extLst>
          </p:cNvPr>
          <p:cNvCxnSpPr>
            <a:cxnSpLocks/>
          </p:cNvCxnSpPr>
          <p:nvPr/>
        </p:nvCxnSpPr>
        <p:spPr>
          <a:xfrm flipV="1">
            <a:off x="2770177" y="3793742"/>
            <a:ext cx="594136" cy="128444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單箭頭接點 34">
            <a:extLst>
              <a:ext uri="{FF2B5EF4-FFF2-40B4-BE49-F238E27FC236}">
                <a16:creationId xmlns:a16="http://schemas.microsoft.com/office/drawing/2014/main" id="{0A18EA2A-03A2-4B67-8CE1-06B1B4145C9C}"/>
              </a:ext>
            </a:extLst>
          </p:cNvPr>
          <p:cNvCxnSpPr>
            <a:cxnSpLocks/>
          </p:cNvCxnSpPr>
          <p:nvPr/>
        </p:nvCxnSpPr>
        <p:spPr>
          <a:xfrm flipH="1" flipV="1">
            <a:off x="3573236" y="1905000"/>
            <a:ext cx="565742" cy="317319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文字方塊 36">
            <a:extLst>
              <a:ext uri="{FF2B5EF4-FFF2-40B4-BE49-F238E27FC236}">
                <a16:creationId xmlns:a16="http://schemas.microsoft.com/office/drawing/2014/main" id="{E8FB5F43-D5D3-44D7-8D89-EE31C16527A2}"/>
              </a:ext>
            </a:extLst>
          </p:cNvPr>
          <p:cNvSpPr txBox="1"/>
          <p:nvPr/>
        </p:nvSpPr>
        <p:spPr>
          <a:xfrm>
            <a:off x="1096460" y="5078190"/>
            <a:ext cx="3091818" cy="646331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rgbClr val="0000FF"/>
                </a:solidFill>
              </a:rPr>
              <a:t>What value should be fill</a:t>
            </a:r>
          </a:p>
          <a:p>
            <a:r>
              <a:rPr lang="en-US" altLang="zh-TW" dirty="0">
                <a:solidFill>
                  <a:srgbClr val="0000FF"/>
                </a:solidFill>
              </a:rPr>
              <a:t>when we using stack as picture</a:t>
            </a:r>
            <a:r>
              <a:rPr lang="en-US" altLang="zh-TW" dirty="0"/>
              <a:t>?</a:t>
            </a:r>
            <a:endParaRPr lang="zh-TW" altLang="en-US" dirty="0"/>
          </a:p>
        </p:txBody>
      </p:sp>
      <p:cxnSp>
        <p:nvCxnSpPr>
          <p:cNvPr id="14" name="直線單箭頭接點 13">
            <a:extLst>
              <a:ext uri="{FF2B5EF4-FFF2-40B4-BE49-F238E27FC236}">
                <a16:creationId xmlns:a16="http://schemas.microsoft.com/office/drawing/2014/main" id="{00C9E013-4331-4291-A314-E1B8B1EE09E9}"/>
              </a:ext>
            </a:extLst>
          </p:cNvPr>
          <p:cNvCxnSpPr>
            <a:cxnSpLocks/>
          </p:cNvCxnSpPr>
          <p:nvPr/>
        </p:nvCxnSpPr>
        <p:spPr>
          <a:xfrm flipH="1" flipV="1">
            <a:off x="3287433" y="2177143"/>
            <a:ext cx="593324" cy="290104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單箭頭接點 16">
            <a:extLst>
              <a:ext uri="{FF2B5EF4-FFF2-40B4-BE49-F238E27FC236}">
                <a16:creationId xmlns:a16="http://schemas.microsoft.com/office/drawing/2014/main" id="{CA837672-EAFF-4128-A475-A026AAAFC321}"/>
              </a:ext>
            </a:extLst>
          </p:cNvPr>
          <p:cNvCxnSpPr>
            <a:cxnSpLocks/>
          </p:cNvCxnSpPr>
          <p:nvPr/>
        </p:nvCxnSpPr>
        <p:spPr>
          <a:xfrm flipH="1" flipV="1">
            <a:off x="3084110" y="2343218"/>
            <a:ext cx="593324" cy="290104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4577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1535</TotalTime>
  <Words>72</Words>
  <Application>Microsoft Office PowerPoint</Application>
  <PresentationFormat>寬螢幕</PresentationFormat>
  <Paragraphs>6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7" baseType="lpstr">
      <vt:lpstr>新細明體</vt:lpstr>
      <vt:lpstr>Arial</vt:lpstr>
      <vt:lpstr>Calibri</vt:lpstr>
      <vt:lpstr>Calibri Light</vt:lpstr>
      <vt:lpstr>Office 佈景主題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JacksonChou(周信寬)</dc:creator>
  <cp:lastModifiedBy>JacksonChou(周信寬)</cp:lastModifiedBy>
  <cp:revision>19</cp:revision>
  <dcterms:created xsi:type="dcterms:W3CDTF">2023-08-22T07:04:11Z</dcterms:created>
  <dcterms:modified xsi:type="dcterms:W3CDTF">2023-08-24T02:34:22Z</dcterms:modified>
</cp:coreProperties>
</file>