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724" y="1412776"/>
            <a:ext cx="6624736" cy="4453918"/>
          </a:xfrm>
          <a:prstGeom prst="rect">
            <a:avLst/>
          </a:prstGeom>
        </p:spPr>
      </p:pic>
      <p:sp>
        <p:nvSpPr>
          <p:cNvPr id="3" name="左中かっこ 2"/>
          <p:cNvSpPr/>
          <p:nvPr/>
        </p:nvSpPr>
        <p:spPr>
          <a:xfrm flipV="1">
            <a:off x="1691680" y="1592794"/>
            <a:ext cx="468052" cy="42124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/>
          <p:cNvSpPr/>
          <p:nvPr/>
        </p:nvSpPr>
        <p:spPr>
          <a:xfrm rot="5400000" flipV="1">
            <a:off x="5148064" y="-1971600"/>
            <a:ext cx="432048" cy="61926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52020" y="476672"/>
            <a:ext cx="162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 black</a:t>
            </a:r>
            <a:r>
              <a:rPr lang="ja-JP" altLang="en-US" dirty="0" smtClean="0"/>
              <a:t> </a:t>
            </a:r>
            <a:r>
              <a:rPr lang="en-US" altLang="ja-JP" dirty="0" smtClean="0"/>
              <a:t>squares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3645024"/>
            <a:ext cx="162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5</a:t>
            </a:r>
            <a:r>
              <a:rPr kumimoji="1" lang="en-US" altLang="ja-JP" dirty="0" smtClean="0"/>
              <a:t> black</a:t>
            </a:r>
            <a:r>
              <a:rPr lang="ja-JP" altLang="en-US" dirty="0" smtClean="0"/>
              <a:t> </a:t>
            </a:r>
            <a:r>
              <a:rPr lang="en-US" altLang="ja-JP" dirty="0" smtClean="0"/>
              <a:t>squares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553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724" y="1412776"/>
            <a:ext cx="6624736" cy="4453918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411760" y="5769260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239852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067944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896036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724128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588224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380312" y="580526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左中かっこ 2"/>
          <p:cNvSpPr/>
          <p:nvPr/>
        </p:nvSpPr>
        <p:spPr>
          <a:xfrm flipV="1">
            <a:off x="1691680" y="1592795"/>
            <a:ext cx="468052" cy="45365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/>
          <p:cNvSpPr/>
          <p:nvPr/>
        </p:nvSpPr>
        <p:spPr>
          <a:xfrm rot="5400000" flipV="1">
            <a:off x="5148064" y="-1971600"/>
            <a:ext cx="432048" cy="61926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52020" y="476672"/>
            <a:ext cx="162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 black</a:t>
            </a:r>
            <a:r>
              <a:rPr lang="ja-JP" altLang="en-US" dirty="0" smtClean="0"/>
              <a:t> </a:t>
            </a:r>
            <a:r>
              <a:rPr lang="en-US" altLang="ja-JP" dirty="0" smtClean="0"/>
              <a:t>squares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3645024"/>
            <a:ext cx="162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 black</a:t>
            </a:r>
            <a:r>
              <a:rPr lang="ja-JP" altLang="en-US" dirty="0" smtClean="0"/>
              <a:t> </a:t>
            </a:r>
            <a:r>
              <a:rPr lang="en-US" altLang="ja-JP" dirty="0" smtClean="0"/>
              <a:t>squares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807804" y="616530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671900" y="6201308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499992" y="6201308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5328084" y="6201308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156176" y="6201308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984268" y="6165304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776356" y="6201308"/>
            <a:ext cx="396044" cy="3960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48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FUJIELE</dc:creator>
  <cp:lastModifiedBy>FUJIELE</cp:lastModifiedBy>
  <cp:revision>2</cp:revision>
  <dcterms:created xsi:type="dcterms:W3CDTF">2016-05-16T03:29:21Z</dcterms:created>
  <dcterms:modified xsi:type="dcterms:W3CDTF">2016-05-17T00:54:06Z</dcterms:modified>
</cp:coreProperties>
</file>