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326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21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11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369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434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888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64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337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610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800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612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338B6-EC0A-47F4-B352-957B4B34C7F1}" type="datetimeFigureOut">
              <a:rPr lang="ko-KR" altLang="en-US" smtClean="0"/>
              <a:t>2024-05-09(Thu)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A6EE8-0D5A-4136-AA3F-5A1E299E71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662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15279" y="562001"/>
            <a:ext cx="2073337" cy="610735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5" name="직사각형 211"/>
          <p:cNvSpPr>
            <a:spLocks noChangeArrowheads="1"/>
          </p:cNvSpPr>
          <p:nvPr/>
        </p:nvSpPr>
        <p:spPr bwMode="auto">
          <a:xfrm>
            <a:off x="1847803" y="594049"/>
            <a:ext cx="608288" cy="17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400" b="1" dirty="0" smtClean="0">
                <a:latin typeface="Trebuchet MS" pitchFamily="34" charset="0"/>
              </a:rPr>
              <a:t>MCU</a:t>
            </a:r>
            <a:endParaRPr lang="ko-KR" altLang="en-US" sz="1400" b="1" dirty="0">
              <a:latin typeface="Trebuchet MS" pitchFamily="34" charset="0"/>
            </a:endParaRPr>
          </a:p>
        </p:txBody>
      </p:sp>
      <p:sp>
        <p:nvSpPr>
          <p:cNvPr id="6" name="직사각형 211"/>
          <p:cNvSpPr>
            <a:spLocks noChangeArrowheads="1"/>
          </p:cNvSpPr>
          <p:nvPr/>
        </p:nvSpPr>
        <p:spPr bwMode="auto">
          <a:xfrm>
            <a:off x="2580328" y="1147429"/>
            <a:ext cx="608288" cy="17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SPI</a:t>
            </a:r>
            <a:endParaRPr lang="ko-KR" altLang="en-US" sz="1200" dirty="0">
              <a:latin typeface="Trebuchet MS" pitchFamily="34" charset="0"/>
            </a:endParaRPr>
          </a:p>
        </p:txBody>
      </p:sp>
      <p:sp>
        <p:nvSpPr>
          <p:cNvPr id="7" name="직사각형 211"/>
          <p:cNvSpPr>
            <a:spLocks noChangeArrowheads="1"/>
          </p:cNvSpPr>
          <p:nvPr/>
        </p:nvSpPr>
        <p:spPr bwMode="auto">
          <a:xfrm>
            <a:off x="2580328" y="2155821"/>
            <a:ext cx="608288" cy="17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UART</a:t>
            </a:r>
            <a:endParaRPr lang="ko-KR" altLang="en-US" sz="1200" dirty="0">
              <a:latin typeface="Trebuchet MS" pitchFamily="34" charset="0"/>
            </a:endParaRPr>
          </a:p>
        </p:txBody>
      </p:sp>
      <p:sp>
        <p:nvSpPr>
          <p:cNvPr id="8" name="직사각형 211"/>
          <p:cNvSpPr>
            <a:spLocks noChangeArrowheads="1"/>
          </p:cNvSpPr>
          <p:nvPr/>
        </p:nvSpPr>
        <p:spPr bwMode="auto">
          <a:xfrm>
            <a:off x="1237421" y="4797153"/>
            <a:ext cx="60828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GPIO</a:t>
            </a:r>
            <a:endParaRPr lang="ko-KR" altLang="en-US" sz="1200" dirty="0">
              <a:latin typeface="Trebuchet MS" pitchFamily="34" charset="0"/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3188616" y="1232757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5393961" y="562001"/>
            <a:ext cx="1986351" cy="61073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4" tIns="42438" rIns="84874" bIns="42438" rtlCol="0" anchor="ctr"/>
          <a:lstStyle/>
          <a:p>
            <a:pPr algn="ctr"/>
            <a:endParaRPr lang="ko-KR" altLang="en-US" sz="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1" name="직사각형 211"/>
          <p:cNvSpPr>
            <a:spLocks noChangeArrowheads="1"/>
          </p:cNvSpPr>
          <p:nvPr/>
        </p:nvSpPr>
        <p:spPr bwMode="auto">
          <a:xfrm>
            <a:off x="5633602" y="594049"/>
            <a:ext cx="1507067" cy="17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400" b="1" dirty="0" smtClean="0">
                <a:latin typeface="Trebuchet MS" pitchFamily="34" charset="0"/>
              </a:rPr>
              <a:t>IWR6843 IC</a:t>
            </a:r>
            <a:endParaRPr lang="ko-KR" altLang="en-US" sz="1400" b="1" dirty="0">
              <a:latin typeface="Trebuchet MS" pitchFamily="34" charset="0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3188616" y="2239433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211"/>
          <p:cNvSpPr>
            <a:spLocks noChangeArrowheads="1"/>
          </p:cNvSpPr>
          <p:nvPr/>
        </p:nvSpPr>
        <p:spPr bwMode="auto">
          <a:xfrm>
            <a:off x="5393961" y="836713"/>
            <a:ext cx="6082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E14</a:t>
            </a:r>
          </a:p>
          <a:p>
            <a:pPr algn="ctr"/>
            <a:r>
              <a:rPr lang="en-US" altLang="ko-KR" sz="1200" dirty="0" smtClean="0">
                <a:latin typeface="Trebuchet MS" pitchFamily="34" charset="0"/>
              </a:rPr>
              <a:t>D13</a:t>
            </a:r>
          </a:p>
          <a:p>
            <a:pPr algn="ctr"/>
            <a:r>
              <a:rPr lang="en-US" altLang="ko-KR" sz="1200" dirty="0" smtClean="0">
                <a:latin typeface="Trebuchet MS" pitchFamily="34" charset="0"/>
              </a:rPr>
              <a:t>E13</a:t>
            </a:r>
          </a:p>
          <a:p>
            <a:pPr algn="ctr"/>
            <a:r>
              <a:rPr lang="en-US" altLang="ko-KR" sz="1200" dirty="0" smtClean="0">
                <a:latin typeface="Trebuchet MS" pitchFamily="34" charset="0"/>
              </a:rPr>
              <a:t>E15</a:t>
            </a:r>
          </a:p>
        </p:txBody>
      </p:sp>
      <p:sp>
        <p:nvSpPr>
          <p:cNvPr id="14" name="직사각형 211"/>
          <p:cNvSpPr>
            <a:spLocks noChangeArrowheads="1"/>
          </p:cNvSpPr>
          <p:nvPr/>
        </p:nvSpPr>
        <p:spPr bwMode="auto">
          <a:xfrm>
            <a:off x="5996145" y="2155821"/>
            <a:ext cx="608288" cy="17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UART</a:t>
            </a:r>
            <a:endParaRPr lang="ko-KR" altLang="en-US" sz="1200" dirty="0">
              <a:latin typeface="Trebuchet MS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51947" y="4526602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dirty="0" smtClean="0"/>
              <a:t>GPIO</a:t>
            </a:r>
            <a:endParaRPr lang="ko-KR" altLang="en-US" dirty="0"/>
          </a:p>
        </p:txBody>
      </p:sp>
      <p:cxnSp>
        <p:nvCxnSpPr>
          <p:cNvPr id="16" name="직선 연결선 15"/>
          <p:cNvCxnSpPr>
            <a:endCxn id="17" idx="1"/>
          </p:cNvCxnSpPr>
          <p:nvPr/>
        </p:nvCxnSpPr>
        <p:spPr>
          <a:xfrm>
            <a:off x="3188616" y="2917666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211"/>
          <p:cNvSpPr>
            <a:spLocks noChangeArrowheads="1"/>
          </p:cNvSpPr>
          <p:nvPr/>
        </p:nvSpPr>
        <p:spPr bwMode="auto">
          <a:xfrm>
            <a:off x="5393961" y="2832338"/>
            <a:ext cx="608288" cy="17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P13</a:t>
            </a:r>
            <a:endParaRPr lang="ko-KR" altLang="en-US" sz="1200" dirty="0">
              <a:latin typeface="Trebuchet MS" pitchFamily="34" charset="0"/>
            </a:endParaRPr>
          </a:p>
        </p:txBody>
      </p:sp>
      <p:sp>
        <p:nvSpPr>
          <p:cNvPr id="18" name="직사각형 211"/>
          <p:cNvSpPr>
            <a:spLocks noChangeArrowheads="1"/>
          </p:cNvSpPr>
          <p:nvPr/>
        </p:nvSpPr>
        <p:spPr bwMode="auto">
          <a:xfrm>
            <a:off x="5961639" y="1147429"/>
            <a:ext cx="608288" cy="17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SPI</a:t>
            </a:r>
            <a:endParaRPr lang="ko-KR" altLang="en-US" sz="1200" dirty="0">
              <a:latin typeface="Trebuchet MS" pitchFamily="34" charset="0"/>
            </a:endParaRPr>
          </a:p>
        </p:txBody>
      </p:sp>
      <p:sp>
        <p:nvSpPr>
          <p:cNvPr id="19" name="직사각형 211"/>
          <p:cNvSpPr>
            <a:spLocks noChangeArrowheads="1"/>
          </p:cNvSpPr>
          <p:nvPr/>
        </p:nvSpPr>
        <p:spPr bwMode="auto">
          <a:xfrm>
            <a:off x="5393961" y="1957924"/>
            <a:ext cx="608288" cy="56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N5</a:t>
            </a:r>
          </a:p>
          <a:p>
            <a:pPr algn="ctr"/>
            <a:r>
              <a:rPr lang="en-US" altLang="ko-KR" sz="1200" dirty="0" smtClean="0">
                <a:latin typeface="Trebuchet MS" pitchFamily="34" charset="0"/>
              </a:rPr>
              <a:t>N4</a:t>
            </a:r>
          </a:p>
        </p:txBody>
      </p:sp>
      <p:sp>
        <p:nvSpPr>
          <p:cNvPr id="20" name="직사각형 211"/>
          <p:cNvSpPr>
            <a:spLocks noChangeArrowheads="1"/>
          </p:cNvSpPr>
          <p:nvPr/>
        </p:nvSpPr>
        <p:spPr bwMode="auto">
          <a:xfrm>
            <a:off x="5364088" y="3273486"/>
            <a:ext cx="567678" cy="1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R3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02848" y="2708921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/>
              <a:t>RADAR_HOSTINTR1</a:t>
            </a:r>
            <a:endParaRPr lang="ko-KR" altLang="en-US" sz="900" dirty="0"/>
          </a:p>
        </p:txBody>
      </p:sp>
      <p:cxnSp>
        <p:nvCxnSpPr>
          <p:cNvPr id="29" name="직선 연결선 28"/>
          <p:cNvCxnSpPr/>
          <p:nvPr/>
        </p:nvCxnSpPr>
        <p:spPr>
          <a:xfrm>
            <a:off x="3188615" y="3368944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3188614" y="3639268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3188613" y="3930192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3188612" y="4279232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902844" y="3148748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 smtClean="0"/>
              <a:t>RADAR_NRST</a:t>
            </a:r>
            <a:endParaRPr lang="ko-KR" altLang="en-US" sz="900" dirty="0"/>
          </a:p>
        </p:txBody>
      </p:sp>
      <p:sp>
        <p:nvSpPr>
          <p:cNvPr id="34" name="TextBox 33"/>
          <p:cNvSpPr txBox="1"/>
          <p:nvPr/>
        </p:nvSpPr>
        <p:spPr>
          <a:xfrm>
            <a:off x="3902843" y="3410175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 smtClean="0"/>
              <a:t>RADAR_WARMRST</a:t>
            </a:r>
            <a:endParaRPr lang="ko-KR" altLang="en-US" sz="900" dirty="0"/>
          </a:p>
        </p:txBody>
      </p:sp>
      <p:sp>
        <p:nvSpPr>
          <p:cNvPr id="35" name="TextBox 34"/>
          <p:cNvSpPr txBox="1"/>
          <p:nvPr/>
        </p:nvSpPr>
        <p:spPr>
          <a:xfrm>
            <a:off x="3902848" y="3701074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 smtClean="0"/>
              <a:t>RADAR_NERRIN</a:t>
            </a:r>
            <a:endParaRPr lang="ko-KR" altLang="en-US" sz="900" dirty="0"/>
          </a:p>
        </p:txBody>
      </p:sp>
      <p:sp>
        <p:nvSpPr>
          <p:cNvPr id="36" name="TextBox 35"/>
          <p:cNvSpPr txBox="1"/>
          <p:nvPr/>
        </p:nvSpPr>
        <p:spPr>
          <a:xfrm>
            <a:off x="3902842" y="4060523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 smtClean="0"/>
              <a:t>RADAR_NERR_OUT</a:t>
            </a:r>
            <a:endParaRPr lang="ko-KR" altLang="en-US" sz="900" dirty="0"/>
          </a:p>
        </p:txBody>
      </p:sp>
      <p:sp>
        <p:nvSpPr>
          <p:cNvPr id="37" name="직사각형 211"/>
          <p:cNvSpPr>
            <a:spLocks noChangeArrowheads="1"/>
          </p:cNvSpPr>
          <p:nvPr/>
        </p:nvSpPr>
        <p:spPr bwMode="auto">
          <a:xfrm>
            <a:off x="5364088" y="3548674"/>
            <a:ext cx="567678" cy="1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N9</a:t>
            </a:r>
            <a:endParaRPr lang="en-US" altLang="ko-KR" sz="1200" dirty="0" smtClean="0">
              <a:latin typeface="Trebuchet MS" pitchFamily="34" charset="0"/>
            </a:endParaRPr>
          </a:p>
        </p:txBody>
      </p:sp>
      <p:sp>
        <p:nvSpPr>
          <p:cNvPr id="38" name="직사각형 211"/>
          <p:cNvSpPr>
            <a:spLocks noChangeArrowheads="1"/>
          </p:cNvSpPr>
          <p:nvPr/>
        </p:nvSpPr>
        <p:spPr bwMode="auto">
          <a:xfrm>
            <a:off x="5365571" y="3839573"/>
            <a:ext cx="567678" cy="1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N7</a:t>
            </a:r>
          </a:p>
        </p:txBody>
      </p:sp>
      <p:sp>
        <p:nvSpPr>
          <p:cNvPr id="39" name="직사각형 211"/>
          <p:cNvSpPr>
            <a:spLocks noChangeArrowheads="1"/>
          </p:cNvSpPr>
          <p:nvPr/>
        </p:nvSpPr>
        <p:spPr bwMode="auto">
          <a:xfrm>
            <a:off x="5364088" y="4176835"/>
            <a:ext cx="567678" cy="1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N6</a:t>
            </a:r>
          </a:p>
        </p:txBody>
      </p:sp>
      <p:grpSp>
        <p:nvGrpSpPr>
          <p:cNvPr id="49" name="그룹 48"/>
          <p:cNvGrpSpPr/>
          <p:nvPr/>
        </p:nvGrpSpPr>
        <p:grpSpPr>
          <a:xfrm>
            <a:off x="2624968" y="2858759"/>
            <a:ext cx="473325" cy="3594577"/>
            <a:chOff x="7740352" y="2708920"/>
            <a:chExt cx="473325" cy="2808312"/>
          </a:xfrm>
        </p:grpSpPr>
        <p:cxnSp>
          <p:nvCxnSpPr>
            <p:cNvPr id="43" name="직선 연결선 42"/>
            <p:cNvCxnSpPr/>
            <p:nvPr/>
          </p:nvCxnSpPr>
          <p:spPr>
            <a:xfrm>
              <a:off x="7756477" y="270892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>
              <a:off x="7756477" y="5517232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flipV="1">
              <a:off x="7740352" y="2723068"/>
              <a:ext cx="0" cy="27941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직선 연결선 50"/>
          <p:cNvCxnSpPr/>
          <p:nvPr/>
        </p:nvCxnSpPr>
        <p:spPr>
          <a:xfrm>
            <a:off x="3203848" y="4749272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918083" y="4520154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 smtClean="0"/>
              <a:t>RADAR_GPIO_1</a:t>
            </a:r>
            <a:endParaRPr lang="ko-KR" altLang="en-US" sz="900" dirty="0"/>
          </a:p>
        </p:txBody>
      </p:sp>
      <p:cxnSp>
        <p:nvCxnSpPr>
          <p:cNvPr id="53" name="직선 연결선 52"/>
          <p:cNvCxnSpPr/>
          <p:nvPr/>
        </p:nvCxnSpPr>
        <p:spPr>
          <a:xfrm>
            <a:off x="3203848" y="5037304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918083" y="4808186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 smtClean="0"/>
              <a:t>RADAR_GPIO_2</a:t>
            </a:r>
            <a:endParaRPr lang="ko-KR" altLang="en-US" sz="900" dirty="0"/>
          </a:p>
        </p:txBody>
      </p:sp>
      <p:sp>
        <p:nvSpPr>
          <p:cNvPr id="55" name="직사각형 211"/>
          <p:cNvSpPr>
            <a:spLocks noChangeArrowheads="1"/>
          </p:cNvSpPr>
          <p:nvPr/>
        </p:nvSpPr>
        <p:spPr bwMode="auto">
          <a:xfrm>
            <a:off x="5364088" y="4653137"/>
            <a:ext cx="567678" cy="1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J13</a:t>
            </a:r>
          </a:p>
        </p:txBody>
      </p:sp>
      <p:sp>
        <p:nvSpPr>
          <p:cNvPr id="56" name="직사각형 211"/>
          <p:cNvSpPr>
            <a:spLocks noChangeArrowheads="1"/>
          </p:cNvSpPr>
          <p:nvPr/>
        </p:nvSpPr>
        <p:spPr bwMode="auto">
          <a:xfrm>
            <a:off x="5364088" y="4941169"/>
            <a:ext cx="567678" cy="1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K13</a:t>
            </a:r>
          </a:p>
        </p:txBody>
      </p:sp>
      <p:cxnSp>
        <p:nvCxnSpPr>
          <p:cNvPr id="57" name="직선 연결선 56"/>
          <p:cNvCxnSpPr/>
          <p:nvPr/>
        </p:nvCxnSpPr>
        <p:spPr>
          <a:xfrm>
            <a:off x="3203847" y="5517233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918082" y="5288115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 smtClean="0"/>
              <a:t>SOP0</a:t>
            </a:r>
            <a:endParaRPr lang="ko-KR" altLang="en-US" sz="900" dirty="0"/>
          </a:p>
        </p:txBody>
      </p:sp>
      <p:cxnSp>
        <p:nvCxnSpPr>
          <p:cNvPr id="59" name="직선 연결선 58"/>
          <p:cNvCxnSpPr/>
          <p:nvPr/>
        </p:nvCxnSpPr>
        <p:spPr>
          <a:xfrm>
            <a:off x="3203848" y="5891838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930521" y="5662720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 smtClean="0"/>
              <a:t>SOP1</a:t>
            </a:r>
            <a:endParaRPr lang="ko-KR" altLang="en-US" sz="900" dirty="0"/>
          </a:p>
        </p:txBody>
      </p:sp>
      <p:cxnSp>
        <p:nvCxnSpPr>
          <p:cNvPr id="61" name="직선 연결선 60"/>
          <p:cNvCxnSpPr/>
          <p:nvPr/>
        </p:nvCxnSpPr>
        <p:spPr>
          <a:xfrm>
            <a:off x="3203851" y="6237313"/>
            <a:ext cx="2205345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930524" y="6008195"/>
            <a:ext cx="1491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ko-KR"/>
            </a:defPPr>
            <a:lvl1pPr algn="ctr">
              <a:defRPr sz="1200">
                <a:latin typeface="Trebuchet MS" pitchFamily="34" charset="0"/>
              </a:defRPr>
            </a:lvl1pPr>
          </a:lstStyle>
          <a:p>
            <a:r>
              <a:rPr lang="en-US" altLang="ko-KR" sz="900" dirty="0" smtClean="0"/>
              <a:t>SOP2</a:t>
            </a:r>
            <a:endParaRPr lang="ko-KR" altLang="en-US" sz="900" dirty="0"/>
          </a:p>
        </p:txBody>
      </p:sp>
      <p:sp>
        <p:nvSpPr>
          <p:cNvPr id="63" name="직사각형 211"/>
          <p:cNvSpPr>
            <a:spLocks noChangeArrowheads="1"/>
          </p:cNvSpPr>
          <p:nvPr/>
        </p:nvSpPr>
        <p:spPr bwMode="auto">
          <a:xfrm>
            <a:off x="5372474" y="5445225"/>
            <a:ext cx="567678" cy="1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N13</a:t>
            </a:r>
          </a:p>
        </p:txBody>
      </p:sp>
      <p:sp>
        <p:nvSpPr>
          <p:cNvPr id="64" name="직사각형 211"/>
          <p:cNvSpPr>
            <a:spLocks noChangeArrowheads="1"/>
          </p:cNvSpPr>
          <p:nvPr/>
        </p:nvSpPr>
        <p:spPr bwMode="auto">
          <a:xfrm>
            <a:off x="5372474" y="5805265"/>
            <a:ext cx="567678" cy="1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>
                <a:latin typeface="Trebuchet MS" pitchFamily="34" charset="0"/>
              </a:rPr>
              <a:t>G</a:t>
            </a:r>
            <a:r>
              <a:rPr lang="en-US" altLang="ko-KR" sz="1200" dirty="0" smtClean="0">
                <a:latin typeface="Trebuchet MS" pitchFamily="34" charset="0"/>
              </a:rPr>
              <a:t>13</a:t>
            </a:r>
          </a:p>
        </p:txBody>
      </p:sp>
      <p:sp>
        <p:nvSpPr>
          <p:cNvPr id="65" name="직사각형 211"/>
          <p:cNvSpPr>
            <a:spLocks noChangeArrowheads="1"/>
          </p:cNvSpPr>
          <p:nvPr/>
        </p:nvSpPr>
        <p:spPr bwMode="auto">
          <a:xfrm>
            <a:off x="5372474" y="6118406"/>
            <a:ext cx="567678" cy="19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ko-KR" sz="1200" dirty="0" smtClean="0">
                <a:latin typeface="Trebuchet MS" pitchFamily="34" charset="0"/>
              </a:rPr>
              <a:t>P9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1061305" y="41108"/>
            <a:ext cx="631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 smtClean="0"/>
              <a:t>Connection diagram of the MCU and IWR IC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110248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43</Words>
  <Application>Microsoft Office PowerPoint</Application>
  <PresentationFormat>화면 슬라이드 쇼(4:3)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821045875496</dc:creator>
  <cp:lastModifiedBy>821045875496</cp:lastModifiedBy>
  <cp:revision>2</cp:revision>
  <dcterms:created xsi:type="dcterms:W3CDTF">2024-05-09T01:59:12Z</dcterms:created>
  <dcterms:modified xsi:type="dcterms:W3CDTF">2024-05-09T02:17:29Z</dcterms:modified>
</cp:coreProperties>
</file>