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01BC-7776-4FA7-A728-0F431C14DDD8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0522-9C3A-4811-A6C1-D52FA325A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3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B0522-9C3A-4811-A6C1-D52FA325A43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0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7CD43-3BA6-E2A6-4109-6177453FD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2F46E4-4EF7-F4F1-183F-FEF8993B2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1D3806-0CA9-F28E-E5D7-9EA5BD30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E58C46-B485-7A29-0D77-937D5B7D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0847E8-E830-CC90-85A7-1750A5C2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51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DE565-2A7F-4EB0-1B07-6EE42ABC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9B3009-9F9D-4ABC-E2A5-6AFA4271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EA1F2-D134-A304-F175-089B7221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22AF25-DDD1-8379-3E97-AB4AFB06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DFEEC6-8D23-D7B4-B093-9E72C4ED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44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273239C-FEFC-31C8-05C0-DA02698C8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48ACA7-7535-464E-0A7D-AD572790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BE6EA9-E579-50A9-8621-2F8FC421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089879-ED3B-40A4-0381-0AE13761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F14518-1A80-4A2B-BDE7-D5669924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9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0563AE-31F2-16AE-778D-CB3D0044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7FDB99-AD66-B87F-3144-C247F98B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7A7FB7-6AA2-C723-474E-84C8E894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ED5C16-CFCE-42BA-B0AA-6CB792BF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EA2D24-7795-E1D5-B65A-056FFC96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9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192057-9EE5-2122-C68A-FA0FE6CE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DC2D9F-ADEE-04AE-A957-B61EB5F7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592679-17FA-FFCA-9128-791B9D76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59109A-85A6-48D6-BA89-4DC9B169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4CCF97-03DB-DC5E-0EEC-F2CEEDC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8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40829-6DBA-5C1A-4A92-72998D3C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7CAC7-0025-D46B-B36E-CF06BB4C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C129C7-BF96-3F61-72AF-7159D08E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D03D7F8-C6CD-CEE0-4330-06115CAD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4F8EFB-2003-660C-7007-5D92950B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E5A1AF-C0DC-B647-CC3D-FF774E90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7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471FC-4F74-0735-CD71-117B53D4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C4782-C1E1-4F7E-01AC-D41A0F7F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DD34BF9-747C-53ED-CEE2-15F1A51F3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D39ED86-2DAD-FA8D-0636-81C976E2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A4BD71-4509-3FC7-3F72-98A45AC05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A14F7D2-CF70-379B-0A0B-107E2F42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3F1B377-E43E-82BC-9F5D-F128FC44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823FC96-9D90-3F14-0D4B-4C2FDE8C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4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0498AA-A2AC-6D38-3DA6-DA96D4D9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3D08E4-410D-C91F-6A96-56CD8318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C00874E-D54B-C779-0BAB-08CF149D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2DC771-11CC-F1FD-2FFD-16205866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88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B41877D-9E0E-A429-81F4-FBD1CD61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4D5EE57-D232-7FF4-CAD5-8E36D6A4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8E97A4-D0BE-6B49-4C7F-4E86EF2F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76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DE03B-35CA-12A6-A050-7AB6B210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1FDBC8-2D86-CBEF-6AD1-E2207504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7CF0C76-800C-853E-2F34-57987475F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576654-A800-413E-4468-8585A783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4C6ED3-EB8F-C787-EA20-6D8547C4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3378B8-DDDF-F093-215E-135FE9D3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60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3A9466-017B-6AAF-52FF-51CC2E90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D7680B-873F-4113-452C-E947AB123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5329E2-1AD9-A602-73E0-A726BE58C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A83C72-A8EB-46E3-616B-D23CA7C5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557D33-6F90-4079-0443-5849AB2E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8DBA4C-0313-6340-A1DE-F8591180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37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C57AE64-5D29-2512-0171-4B069ED9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0C30DE-1F72-9660-3DBC-0569AB10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5DD398-5661-3742-BD8E-F93C61B65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197EB-F7A1-42ED-A1B2-9050345F61F2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88113A-E5C3-77FE-5119-9F873E741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6A7A0A-74E3-CAFA-5350-E21EF43A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6ACCE-2E36-4232-8966-7828953FE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9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05340A-6B90-6EF6-FAFF-1564096AD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Create CCS Debug Session Steps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03379A-9F09-880B-F199-C68D4DFAA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7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7E9A09-DF22-CF4A-5DAE-334183EC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977FF4-A575-20AF-675F-E5404E85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7B5170-D9AC-3F0C-1D4F-99E5AA61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083EA1-2679-BF72-250F-816986C3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23" y="1615290"/>
            <a:ext cx="5361424" cy="458469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CF5ACC2-1FAB-8AF3-ECC9-C34C0080FE82}"/>
              </a:ext>
            </a:extLst>
          </p:cNvPr>
          <p:cNvSpPr txBox="1"/>
          <p:nvPr/>
        </p:nvSpPr>
        <p:spPr>
          <a:xfrm>
            <a:off x="4718836" y="992086"/>
            <a:ext cx="562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Open command UART port via </a:t>
            </a:r>
            <a:r>
              <a:rPr lang="en-US" altLang="zh-TW" dirty="0" err="1">
                <a:solidFill>
                  <a:srgbClr val="7030A0"/>
                </a:solidFill>
              </a:rPr>
              <a:t>teraterm</a:t>
            </a:r>
            <a:r>
              <a:rPr lang="en-US" altLang="zh-TW" dirty="0">
                <a:solidFill>
                  <a:srgbClr val="7030A0"/>
                </a:solidFill>
              </a:rPr>
              <a:t>, it’s no response. Can’t input any radar config.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1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2D2A3-04A8-B36C-EC58-863FE039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24C37F-1E2C-DA73-561C-70A63A9D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FA91AC1-62B0-9775-5268-6A09A1F8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4" y="0"/>
            <a:ext cx="1169143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A66316-5D2A-05E1-08A1-0A14B821881E}"/>
              </a:ext>
            </a:extLst>
          </p:cNvPr>
          <p:cNvSpPr/>
          <p:nvPr/>
        </p:nvSpPr>
        <p:spPr>
          <a:xfrm>
            <a:off x="3530851" y="2073244"/>
            <a:ext cx="3123446" cy="3892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F44BE9-C6A4-FA49-1FC0-5A68A8832E80}"/>
              </a:ext>
            </a:extLst>
          </p:cNvPr>
          <p:cNvSpPr txBox="1"/>
          <p:nvPr/>
        </p:nvSpPr>
        <p:spPr>
          <a:xfrm>
            <a:off x="5631256" y="1636444"/>
            <a:ext cx="254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Flash CCS debug image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5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E39F5-A834-5045-04F8-86573FBB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5377238-0785-4EFE-D0F5-C30041FC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94D8ED0-0C3F-4F03-C7DA-29C235C43C4C}"/>
              </a:ext>
            </a:extLst>
          </p:cNvPr>
          <p:cNvSpPr txBox="1"/>
          <p:nvPr/>
        </p:nvSpPr>
        <p:spPr>
          <a:xfrm>
            <a:off x="3847723" y="1179294"/>
            <a:ext cx="694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Create target configuration file for AWR2944 and run Test Connection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(The result is successful)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8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FF85C-D756-E5FD-A782-E896B086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C94351-D3B3-47A3-23E1-8F4948DE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EA1747-EB18-1F8E-07FA-464F69AA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B26B4C4-AD11-B00C-259D-296052BEFC58}"/>
              </a:ext>
            </a:extLst>
          </p:cNvPr>
          <p:cNvSpPr txBox="1"/>
          <p:nvPr/>
        </p:nvSpPr>
        <p:spPr>
          <a:xfrm>
            <a:off x="3078178" y="571376"/>
            <a:ext cx="694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Launch the AWR2944 target configuration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D7DB3-5B40-5FF2-C7FB-983A0F61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6728DA-1506-44AC-C907-BB159AB90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1CF123-0378-FBFB-1786-6CC2EF22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5FD26C5-B9F0-B654-5BD9-5997465DEC2B}"/>
              </a:ext>
            </a:extLst>
          </p:cNvPr>
          <p:cNvSpPr txBox="1"/>
          <p:nvPr/>
        </p:nvSpPr>
        <p:spPr>
          <a:xfrm>
            <a:off x="2935303" y="658574"/>
            <a:ext cx="43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Group Cortex_R5_0 and C66xx_DSP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08B185-1A43-4471-9BA3-3BAEE59D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E6474A-FA73-6EC5-535A-94733B4E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0C9137-81F4-CA39-EECB-B1859D1A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9"/>
            <a:ext cx="12192000" cy="655796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FC52F2C-4D34-F3F9-3FA4-16093628876F}"/>
              </a:ext>
            </a:extLst>
          </p:cNvPr>
          <p:cNvSpPr txBox="1"/>
          <p:nvPr/>
        </p:nvSpPr>
        <p:spPr>
          <a:xfrm>
            <a:off x="2935303" y="658574"/>
            <a:ext cx="43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Connect target to Group 1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901754-3343-77E8-2333-07C6B412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4F433F-31FF-B643-0DA6-E8DB8B4C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20965F-6D60-8F8A-34CA-93BFE4D1E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12192000" cy="64674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500BABE-9315-2471-9715-BFEE69839DE1}"/>
              </a:ext>
            </a:extLst>
          </p:cNvPr>
          <p:cNvSpPr txBox="1"/>
          <p:nvPr/>
        </p:nvSpPr>
        <p:spPr>
          <a:xfrm>
            <a:off x="2935303" y="658574"/>
            <a:ext cx="468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Load program from MSS project and select this file </a:t>
            </a:r>
            <a:r>
              <a:rPr lang="en-US" altLang="zh-TW" dirty="0">
                <a:solidFill>
                  <a:srgbClr val="00B0F0"/>
                </a:solidFill>
              </a:rPr>
              <a:t>out_of_box_2944_mss.xer5f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FBF8A0-6A35-BA29-BEB7-C2E2E206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112" y="1439842"/>
            <a:ext cx="3372888" cy="37504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E6724B0-01D1-0AFF-CE6D-147ADBC8135A}"/>
              </a:ext>
            </a:extLst>
          </p:cNvPr>
          <p:cNvSpPr/>
          <p:nvPr/>
        </p:nvSpPr>
        <p:spPr>
          <a:xfrm>
            <a:off x="81481" y="624690"/>
            <a:ext cx="2353901" cy="1720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0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FE0302-5CB4-8592-AC74-A56D20AD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DFE131-1D0B-48A3-8525-E714EAED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198536-ACC7-D568-094A-A5327DF6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6E4B13C-0605-E6EA-5E6F-65401948EC18}"/>
              </a:ext>
            </a:extLst>
          </p:cNvPr>
          <p:cNvSpPr txBox="1"/>
          <p:nvPr/>
        </p:nvSpPr>
        <p:spPr>
          <a:xfrm>
            <a:off x="2935303" y="658574"/>
            <a:ext cx="468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Load program from DSS project and select this file </a:t>
            </a:r>
            <a:r>
              <a:rPr lang="en-US" altLang="zh-TW" dirty="0">
                <a:solidFill>
                  <a:srgbClr val="00B0F0"/>
                </a:solidFill>
              </a:rPr>
              <a:t>out_of_box_2944_dss.xe66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508686-0F06-4A28-BF21-3D91486CF4D6}"/>
              </a:ext>
            </a:extLst>
          </p:cNvPr>
          <p:cNvSpPr/>
          <p:nvPr/>
        </p:nvSpPr>
        <p:spPr>
          <a:xfrm>
            <a:off x="81481" y="751433"/>
            <a:ext cx="2353901" cy="1720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3855604-9F12-CED7-C61B-0E44D489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08" y="1439842"/>
            <a:ext cx="3135941" cy="34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AF478-7D9B-4AEC-D9BA-BEA2E3E9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C2ADC1-4A57-8C8E-626B-250597F4F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CABA02-C5F4-492C-882C-765E77F3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398D1E0-92AF-E026-BE7D-67488CC8C792}"/>
              </a:ext>
            </a:extLst>
          </p:cNvPr>
          <p:cNvSpPr txBox="1"/>
          <p:nvPr/>
        </p:nvSpPr>
        <p:spPr>
          <a:xfrm>
            <a:off x="3478511" y="788660"/>
            <a:ext cx="54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Press resume button to continue the debug session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0052A6-9CEF-D5CD-415E-A329122F28BE}"/>
              </a:ext>
            </a:extLst>
          </p:cNvPr>
          <p:cNvSpPr/>
          <p:nvPr/>
        </p:nvSpPr>
        <p:spPr>
          <a:xfrm>
            <a:off x="81481" y="751432"/>
            <a:ext cx="2770361" cy="26255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5CE5A8-A354-F673-4C3A-783EC2B3A744}"/>
              </a:ext>
            </a:extLst>
          </p:cNvPr>
          <p:cNvSpPr/>
          <p:nvPr/>
        </p:nvSpPr>
        <p:spPr>
          <a:xfrm>
            <a:off x="510483" y="186979"/>
            <a:ext cx="259062" cy="26255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97E3B71B-904B-33DA-F3BB-D66721F822AB}"/>
              </a:ext>
            </a:extLst>
          </p:cNvPr>
          <p:cNvCxnSpPr>
            <a:stCxn id="8" idx="3"/>
            <a:endCxn id="6" idx="0"/>
          </p:cNvCxnSpPr>
          <p:nvPr/>
        </p:nvCxnSpPr>
        <p:spPr>
          <a:xfrm>
            <a:off x="769545" y="318257"/>
            <a:ext cx="5446649" cy="47040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4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109</Words>
  <PresentationFormat>寬螢幕</PresentationFormat>
  <Paragraphs>11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佈景主題</vt:lpstr>
      <vt:lpstr>Create CCS Debug Session Steps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2025-03-05T10:22:35Z</dcterms:created>
  <dcterms:modified xsi:type="dcterms:W3CDTF">2025-03-05T11:07:00Z</dcterms:modified>
</cp:coreProperties>
</file>