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6" r:id="rId4"/>
    <p:sldId id="257" r:id="rId5"/>
    <p:sldId id="258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CEC4209-AC32-45CF-B3ED-C426B0967D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BC1A5FB-57DA-49D7-ADA4-C6A2254ECC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9D82579-AFB4-4715-897E-82F7F2234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62F5-BECF-4766-9048-5B5E18DD704E}" type="datetimeFigureOut">
              <a:rPr lang="zh-TW" altLang="en-US" smtClean="0"/>
              <a:t>2024/5/21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647427D-5320-43CF-A522-5B9F33687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1B25C2B-9A4C-4DE1-8451-D72CF3D3D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AA73-4835-4E2D-9EBA-0313E7E08D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4852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F9EB3D-5FD8-431F-BE71-3FABB91C4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9AC967D-BBFE-4796-930A-5F8C13E374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19486C7-71D9-4DF1-BC06-4C610A925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62F5-BECF-4766-9048-5B5E18DD704E}" type="datetimeFigureOut">
              <a:rPr lang="zh-TW" altLang="en-US" smtClean="0"/>
              <a:t>2024/5/21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ABDE555-205E-48EA-AFC7-F76BEDBC8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6CEBFD0-A4C9-4AF0-8B0B-716D179B5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AA73-4835-4E2D-9EBA-0313E7E08D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7626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1396D08A-11B4-4BB4-AA4F-D8CF748ABA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CDA52C6-A937-4B08-8DBE-84F157BAC2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A5B82F4-7F31-4054-8BE5-CB2D4F10D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62F5-BECF-4766-9048-5B5E18DD704E}" type="datetimeFigureOut">
              <a:rPr lang="zh-TW" altLang="en-US" smtClean="0"/>
              <a:t>2024/5/21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88A1B43-5956-4367-BA81-EE45FF563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C5B102E-BB9E-4EE9-956A-37B17404F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AA73-4835-4E2D-9EBA-0313E7E08D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239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FFD426D-357B-49A5-AD5E-A4BC1F448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0424C99-6D0B-4937-8502-E99BD1D24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6B4321E-101A-4FDA-8726-7E38AC02B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62F5-BECF-4766-9048-5B5E18DD704E}" type="datetimeFigureOut">
              <a:rPr lang="zh-TW" altLang="en-US" smtClean="0"/>
              <a:t>2024/5/21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32EC45A-B754-4376-85EF-47979041A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569AA9A-D87B-4B76-AD8D-6BC967893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AA73-4835-4E2D-9EBA-0313E7E08D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5771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C23E650-3F0B-4BF1-BCAE-1A8F3D3EE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63FBF97-82C9-48CB-BE72-C480BFCFE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B166536-7835-43FB-917A-BB6CA5591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62F5-BECF-4766-9048-5B5E18DD704E}" type="datetimeFigureOut">
              <a:rPr lang="zh-TW" altLang="en-US" smtClean="0"/>
              <a:t>2024/5/21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89F66FB-B0E9-4BB4-8770-6FFE759C4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51EBE61-DA31-4390-804A-1EA98A6E2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AA73-4835-4E2D-9EBA-0313E7E08D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9112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9777879-57B0-4815-B247-70E4B85C6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CE75AFA-066D-4AF5-B62C-06417B858E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34AD10F-8FEB-4258-A595-A20A5B90C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4F79450-C718-45A8-8F09-5524EDDF0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62F5-BECF-4766-9048-5B5E18DD704E}" type="datetimeFigureOut">
              <a:rPr lang="zh-TW" altLang="en-US" smtClean="0"/>
              <a:t>2024/5/21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9D31833-2230-40BB-A464-5CC33F105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03E464A-1E6E-4ED1-A0CF-9891A7EB9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AA73-4835-4E2D-9EBA-0313E7E08D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0575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7BFD0D-CE8A-4011-BE05-82815F110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520EF68-6F54-433B-81BB-6E7284AB2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1E76645-A0D2-46EF-AB38-8240B9135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A0E9048-D241-4439-B2DC-B01B0CA424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BA5D467C-4734-4B59-8045-EE9096B21E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7F8117C8-E78A-4F63-A6B5-19F7C31D3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62F5-BECF-4766-9048-5B5E18DD704E}" type="datetimeFigureOut">
              <a:rPr lang="zh-TW" altLang="en-US" smtClean="0"/>
              <a:t>2024/5/21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FB437F5-F3D9-4E35-8DD4-8E25AF5AF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A7F0FD67-EC87-4FD6-AD73-BDBDC6B70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AA73-4835-4E2D-9EBA-0313E7E08D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3695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1C17FF7-824B-44F1-B9B5-532A66560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4BF0956-FE63-4F3C-A205-C9FC42094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62F5-BECF-4766-9048-5B5E18DD704E}" type="datetimeFigureOut">
              <a:rPr lang="zh-TW" altLang="en-US" smtClean="0"/>
              <a:t>2024/5/21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723A3DA-EF84-4EAE-A1B6-D61A4B63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34F9279-3EA7-4DF2-B529-4323181FF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AA73-4835-4E2D-9EBA-0313E7E08D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4191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1873123-7535-4BF3-B8DA-29E5C0899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62F5-BECF-4766-9048-5B5E18DD704E}" type="datetimeFigureOut">
              <a:rPr lang="zh-TW" altLang="en-US" smtClean="0"/>
              <a:t>2024/5/21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37E62F85-3EDF-4256-A68D-4C466170B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31988C1-03D0-4DFB-B9B9-74C670098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AA73-4835-4E2D-9EBA-0313E7E08D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2234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99E9EA-EABD-4AB9-96D7-9C7DE1AA0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B80A75C-3E07-4BAE-9436-794AC1190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6235590-9C6E-473F-A0BD-62EB0B0A3A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2AD3302-2A75-4CC0-9B26-2AC238D5D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62F5-BECF-4766-9048-5B5E18DD704E}" type="datetimeFigureOut">
              <a:rPr lang="zh-TW" altLang="en-US" smtClean="0"/>
              <a:t>2024/5/21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38EFE9B-75A8-4D23-B468-CDA56E49A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77B4DFB-39D3-4DAC-BBBF-8D4767AAD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AA73-4835-4E2D-9EBA-0313E7E08D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634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09EEA5D-9660-4171-8E83-973C331FB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520CC9AA-507A-48FE-BB14-03E3A66CB8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390C0CD-D3C8-4510-BF0E-DE754C3B56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9155FAA-9E10-475D-8F51-861E132B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62F5-BECF-4766-9048-5B5E18DD704E}" type="datetimeFigureOut">
              <a:rPr lang="zh-TW" altLang="en-US" smtClean="0"/>
              <a:t>2024/5/21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9184475-9222-4DD3-8DEF-FA6B09E3A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D02C99B-56FE-42E3-9A35-E9C379C35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AA73-4835-4E2D-9EBA-0313E7E08D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675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7BA6EDD2-984C-4724-9A97-76A6433FA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35234BC-75D3-4E58-88AD-D4349F952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0256023-F456-4D5F-AB3D-8F6AB7CBA3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B62F5-BECF-4766-9048-5B5E18DD704E}" type="datetimeFigureOut">
              <a:rPr lang="zh-TW" altLang="en-US" smtClean="0"/>
              <a:t>2024/5/21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9B68663-1287-42B7-9EFB-87F2D68627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F8B4123-53A0-4CF7-B06E-F3BECE4267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0AA73-4835-4E2D-9EBA-0313E7E08D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3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AC1194B-D580-4492-9AB0-DC969E40C2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err="1"/>
              <a:t>Gtrack</a:t>
            </a:r>
            <a:r>
              <a:rPr lang="en-US" altLang="zh-TW" dirty="0"/>
              <a:t> lib rebuild issue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866091E-C044-441E-B429-0418A01BF8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Version: mmwave_sdk_03_06_00_00-LTS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55862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15BE4DB-AC96-474E-9AFD-9E469F008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1-Add state &amp; set value =&gt; crash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EF4BF13-FA54-4EEA-B152-DE03BF2D9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158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群組 6">
            <a:extLst>
              <a:ext uri="{FF2B5EF4-FFF2-40B4-BE49-F238E27FC236}">
                <a16:creationId xmlns:a16="http://schemas.microsoft.com/office/drawing/2014/main" id="{104ACF67-1BD7-4B82-AB45-F40A1162A5FE}"/>
              </a:ext>
            </a:extLst>
          </p:cNvPr>
          <p:cNvGrpSpPr/>
          <p:nvPr/>
        </p:nvGrpSpPr>
        <p:grpSpPr>
          <a:xfrm>
            <a:off x="253067" y="154712"/>
            <a:ext cx="7424257" cy="6548575"/>
            <a:chOff x="2383871" y="154712"/>
            <a:chExt cx="7424257" cy="6548575"/>
          </a:xfrm>
        </p:grpSpPr>
        <p:pic>
          <p:nvPicPr>
            <p:cNvPr id="4" name="圖片 3">
              <a:extLst>
                <a:ext uri="{FF2B5EF4-FFF2-40B4-BE49-F238E27FC236}">
                  <a16:creationId xmlns:a16="http://schemas.microsoft.com/office/drawing/2014/main" id="{46D4D2C1-44B6-466A-9EB4-AB791766470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6238" r="59748" b="30642"/>
            <a:stretch/>
          </p:blipFill>
          <p:spPr>
            <a:xfrm>
              <a:off x="2383871" y="154712"/>
              <a:ext cx="7424257" cy="654857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D0547BE5-73EB-4C47-B0E0-7F060C38EF9A}"/>
                </a:ext>
              </a:extLst>
            </p:cNvPr>
            <p:cNvSpPr/>
            <p:nvPr/>
          </p:nvSpPr>
          <p:spPr>
            <a:xfrm>
              <a:off x="3624044" y="5142451"/>
              <a:ext cx="2471956" cy="394283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B91A11E0-0A16-4FAE-8D26-509879B33338}"/>
                </a:ext>
              </a:extLst>
            </p:cNvPr>
            <p:cNvSpPr txBox="1"/>
            <p:nvPr/>
          </p:nvSpPr>
          <p:spPr>
            <a:xfrm>
              <a:off x="6095999" y="5159013"/>
              <a:ext cx="25530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>
                  <a:solidFill>
                    <a:srgbClr val="FF0000"/>
                  </a:solidFill>
                </a:rPr>
                <a:t>Add this for receive state</a:t>
              </a:r>
              <a:endParaRPr lang="zh-TW" altLang="en-US" dirty="0">
                <a:solidFill>
                  <a:srgbClr val="FF0000"/>
                </a:solidFill>
              </a:endParaRPr>
            </a:p>
          </p:txBody>
        </p:sp>
      </p:grpSp>
      <p:pic>
        <p:nvPicPr>
          <p:cNvPr id="8" name="圖片 7">
            <a:extLst>
              <a:ext uri="{FF2B5EF4-FFF2-40B4-BE49-F238E27FC236}">
                <a16:creationId xmlns:a16="http://schemas.microsoft.com/office/drawing/2014/main" id="{1A2D8496-D690-4CD7-BDD0-63663A210AA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239" r="60367" b="47523"/>
          <a:stretch/>
        </p:blipFill>
        <p:spPr>
          <a:xfrm>
            <a:off x="5803383" y="470045"/>
            <a:ext cx="6135550" cy="4026454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D454B719-1A9B-4A96-B9F6-E99729DE4BCB}"/>
              </a:ext>
            </a:extLst>
          </p:cNvPr>
          <p:cNvSpPr/>
          <p:nvPr/>
        </p:nvSpPr>
        <p:spPr>
          <a:xfrm>
            <a:off x="6904139" y="3254928"/>
            <a:ext cx="1853967" cy="31039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FAE8750B-2E6D-4D80-B84B-A6638C35D443}"/>
              </a:ext>
            </a:extLst>
          </p:cNvPr>
          <p:cNvCxnSpPr>
            <a:stCxn id="9" idx="1"/>
          </p:cNvCxnSpPr>
          <p:nvPr/>
        </p:nvCxnSpPr>
        <p:spPr>
          <a:xfrm flipH="1">
            <a:off x="3965195" y="3410125"/>
            <a:ext cx="2938944" cy="174888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3727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E50755B3-D90E-4E20-87AF-D08AD44D28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871" r="55963" b="36514"/>
          <a:stretch/>
        </p:blipFill>
        <p:spPr>
          <a:xfrm>
            <a:off x="1779864" y="252594"/>
            <a:ext cx="8632271" cy="635281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28A6CF1F-0C64-4AEE-B6B6-145B9912C072}"/>
              </a:ext>
            </a:extLst>
          </p:cNvPr>
          <p:cNvSpPr/>
          <p:nvPr/>
        </p:nvSpPr>
        <p:spPr>
          <a:xfrm>
            <a:off x="2852257" y="5964572"/>
            <a:ext cx="3137482" cy="1761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8599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BE8C3C55-D95F-4DD0-98BC-7F5E2189A2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7974" y="0"/>
            <a:ext cx="6336052" cy="6858000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663B4D61-7837-4FA2-80ED-9ADD666BDD5C}"/>
              </a:ext>
            </a:extLst>
          </p:cNvPr>
          <p:cNvSpPr txBox="1"/>
          <p:nvPr/>
        </p:nvSpPr>
        <p:spPr>
          <a:xfrm>
            <a:off x="9664116" y="1392572"/>
            <a:ext cx="2155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Will occurs crash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629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8D34655-5171-4B5F-B816-1D892E3AF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2- Add state but no set value =&gt; working well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49FBB62-03E2-4B48-8495-3E72BBF16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6746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群組 6">
            <a:extLst>
              <a:ext uri="{FF2B5EF4-FFF2-40B4-BE49-F238E27FC236}">
                <a16:creationId xmlns:a16="http://schemas.microsoft.com/office/drawing/2014/main" id="{104ACF67-1BD7-4B82-AB45-F40A1162A5FE}"/>
              </a:ext>
            </a:extLst>
          </p:cNvPr>
          <p:cNvGrpSpPr/>
          <p:nvPr/>
        </p:nvGrpSpPr>
        <p:grpSpPr>
          <a:xfrm>
            <a:off x="253067" y="154712"/>
            <a:ext cx="7424257" cy="6548575"/>
            <a:chOff x="2383871" y="154712"/>
            <a:chExt cx="7424257" cy="6548575"/>
          </a:xfrm>
        </p:grpSpPr>
        <p:pic>
          <p:nvPicPr>
            <p:cNvPr id="4" name="圖片 3">
              <a:extLst>
                <a:ext uri="{FF2B5EF4-FFF2-40B4-BE49-F238E27FC236}">
                  <a16:creationId xmlns:a16="http://schemas.microsoft.com/office/drawing/2014/main" id="{46D4D2C1-44B6-466A-9EB4-AB791766470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6238" r="59748" b="30642"/>
            <a:stretch/>
          </p:blipFill>
          <p:spPr>
            <a:xfrm>
              <a:off x="2383871" y="154712"/>
              <a:ext cx="7424257" cy="654857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D0547BE5-73EB-4C47-B0E0-7F060C38EF9A}"/>
                </a:ext>
              </a:extLst>
            </p:cNvPr>
            <p:cNvSpPr/>
            <p:nvPr/>
          </p:nvSpPr>
          <p:spPr>
            <a:xfrm>
              <a:off x="3624044" y="5142451"/>
              <a:ext cx="2471956" cy="394283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B91A11E0-0A16-4FAE-8D26-509879B33338}"/>
                </a:ext>
              </a:extLst>
            </p:cNvPr>
            <p:cNvSpPr txBox="1"/>
            <p:nvPr/>
          </p:nvSpPr>
          <p:spPr>
            <a:xfrm>
              <a:off x="6095999" y="5159013"/>
              <a:ext cx="25530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>
                  <a:solidFill>
                    <a:srgbClr val="FF0000"/>
                  </a:solidFill>
                </a:rPr>
                <a:t>Add this for receive state</a:t>
              </a:r>
              <a:endParaRPr lang="zh-TW" altLang="en-US" dirty="0">
                <a:solidFill>
                  <a:srgbClr val="FF0000"/>
                </a:solidFill>
              </a:endParaRPr>
            </a:p>
          </p:txBody>
        </p:sp>
      </p:grpSp>
      <p:pic>
        <p:nvPicPr>
          <p:cNvPr id="8" name="圖片 7">
            <a:extLst>
              <a:ext uri="{FF2B5EF4-FFF2-40B4-BE49-F238E27FC236}">
                <a16:creationId xmlns:a16="http://schemas.microsoft.com/office/drawing/2014/main" id="{1A2D8496-D690-4CD7-BDD0-63663A210AA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239" r="60367" b="47523"/>
          <a:stretch/>
        </p:blipFill>
        <p:spPr>
          <a:xfrm>
            <a:off x="5803383" y="470045"/>
            <a:ext cx="6135550" cy="4026454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D454B719-1A9B-4A96-B9F6-E99729DE4BCB}"/>
              </a:ext>
            </a:extLst>
          </p:cNvPr>
          <p:cNvSpPr/>
          <p:nvPr/>
        </p:nvSpPr>
        <p:spPr>
          <a:xfrm>
            <a:off x="6904139" y="3254928"/>
            <a:ext cx="1853967" cy="31039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FAE8750B-2E6D-4D80-B84B-A6638C35D443}"/>
              </a:ext>
            </a:extLst>
          </p:cNvPr>
          <p:cNvCxnSpPr>
            <a:stCxn id="9" idx="1"/>
          </p:cNvCxnSpPr>
          <p:nvPr/>
        </p:nvCxnSpPr>
        <p:spPr>
          <a:xfrm flipH="1">
            <a:off x="3965195" y="3410125"/>
            <a:ext cx="2938944" cy="174888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0834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70F2B25A-A87D-42A7-A169-B86D6B7A1A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994" r="56239" b="36392"/>
          <a:stretch/>
        </p:blipFill>
        <p:spPr>
          <a:xfrm>
            <a:off x="1779863" y="252594"/>
            <a:ext cx="8632271" cy="639276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40358A58-C4FF-463D-9C0D-7CFAFA2BA642}"/>
              </a:ext>
            </a:extLst>
          </p:cNvPr>
          <p:cNvSpPr/>
          <p:nvPr/>
        </p:nvSpPr>
        <p:spPr>
          <a:xfrm>
            <a:off x="2852256" y="5964572"/>
            <a:ext cx="3347207" cy="3523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1131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41</Words>
  <Application>Microsoft Office PowerPoint</Application>
  <PresentationFormat>寬螢幕</PresentationFormat>
  <Paragraphs>7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新細明體</vt:lpstr>
      <vt:lpstr>Arial</vt:lpstr>
      <vt:lpstr>Calibri</vt:lpstr>
      <vt:lpstr>Calibri Light</vt:lpstr>
      <vt:lpstr>Office 佈景主題</vt:lpstr>
      <vt:lpstr>Gtrack lib rebuild issue</vt:lpstr>
      <vt:lpstr>1-Add state &amp; set value =&gt; crash</vt:lpstr>
      <vt:lpstr>PowerPoint 簡報</vt:lpstr>
      <vt:lpstr>PowerPoint 簡報</vt:lpstr>
      <vt:lpstr>PowerPoint 簡報</vt:lpstr>
      <vt:lpstr>2- Add state but no set value =&gt; working well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HankJHChen(陳建宏)</dc:creator>
  <cp:lastModifiedBy>HankJHChen(陳建宏)</cp:lastModifiedBy>
  <cp:revision>2</cp:revision>
  <dcterms:created xsi:type="dcterms:W3CDTF">2024-05-21T01:41:26Z</dcterms:created>
  <dcterms:modified xsi:type="dcterms:W3CDTF">2024-05-21T02:21:47Z</dcterms:modified>
</cp:coreProperties>
</file>