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4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120C9-2099-4506-BC0C-C00885616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BB7B4-5348-421B-9999-14337A4BB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3F0A-D4D9-43E0-A47A-DF4C40DE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692D-5A2A-4BB5-9E65-073D98B73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F61D7-2A89-4D38-AD0C-69DF6AB2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84F4-06E6-4D82-8CD8-48D69366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EC06-D329-4EC4-84C4-509188CA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1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023F-481C-4390-96E6-3C29A9486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68727-EF65-4072-8B4D-51E30EDED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98784-60ED-462A-AC38-6E2A1208E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692D-5A2A-4BB5-9E65-073D98B73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E4F0-55C0-4D82-BEF0-2F814ED4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420-CE26-4FFB-B465-5F7215DDA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EC06-D329-4EC4-84C4-509188CA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8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2EA3D-50C7-4C6A-8BA8-A7D5540FC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DFA44-74D5-4A29-B58F-DD19C614F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1F2FB-8FA5-4BD3-8619-6C2D76FB0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692D-5A2A-4BB5-9E65-073D98B73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002CF-92D8-45F2-976D-8C71D608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9FE18-66B3-4BF2-B24F-F70E04161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EC06-D329-4EC4-84C4-509188CA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7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C322E-D0F1-438A-BAE6-CDCA11323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B60C-9022-422B-92AD-57F4E555E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26B9A-9FDA-4154-856F-714EA0C7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692D-5A2A-4BB5-9E65-073D98B73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F5F82-590B-4B16-8B51-FFFEB40E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C71EF-8116-476E-95D2-8A0AE4D5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EC06-D329-4EC4-84C4-509188CA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0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4D2F-2424-4D86-8013-D5B820F7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5AD27-57CD-40A1-BE46-33E150846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F3DBE-07CB-4102-9D5D-4F534DE2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692D-5A2A-4BB5-9E65-073D98B73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1C75C-A17C-4A76-B38B-DF4E13FEB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EA21B-D699-4E0C-94CF-E2E4C55A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EC06-D329-4EC4-84C4-509188CA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7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E267-953B-4A9D-95A9-0FD4BC8F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5D0FA-C1F0-433F-BCE4-47F8E7C9B3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BED577-B0E1-42FF-8AF4-C630F452C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47431-3849-41D6-A44E-C1F478366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692D-5A2A-4BB5-9E65-073D98B73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28E69-B2A6-4B6C-A17E-AD21F68E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43D95-CBBF-4253-AD9B-CEA130BA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EC06-D329-4EC4-84C4-509188CA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5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B6C26-ADCC-47D6-9686-79C64A4C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AED47-E940-4B26-97A6-AE6FFFAF6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7A1D16-0D47-4828-85DF-8C94170B0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022A59-09CC-4037-9A61-9F1940B49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240C5-0205-4032-8ED4-38554CB45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BA822-8B45-4395-8465-C9582345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692D-5A2A-4BB5-9E65-073D98B73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8F0C2-FA81-4D8D-878B-32CD4569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8ED34-7FB5-4983-84FC-E8427AF50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EC06-D329-4EC4-84C4-509188CA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7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744C-A130-40C4-9AD9-69FF0A33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9253FE-9EB4-4C2E-A298-EEA1E3A8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692D-5A2A-4BB5-9E65-073D98B73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14169-5E02-463F-8AC6-BA0792C0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3BB1D-DEBD-47D8-98EE-1679DC52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EC06-D329-4EC4-84C4-509188CA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3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FD7369-10D5-40FE-8E75-522D81749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692D-5A2A-4BB5-9E65-073D98B73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283601-1A24-4F8F-8E17-461F855E3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7CE48-220D-4E79-A230-9DE9C2A07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EC06-D329-4EC4-84C4-509188CA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7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E3170-8753-4944-A083-D469EFBE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BA31-DD0C-4E23-8217-D976ABCF7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21046-31D9-4CCF-A266-E8B67B057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F5CB2-99AA-4E36-BDD8-37B53207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692D-5A2A-4BB5-9E65-073D98B73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9D80FE-5B8B-47FF-8293-1763BE18E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227EA-05AA-49AC-9C9F-FF57CFF8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EC06-D329-4EC4-84C4-509188CA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21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E1D06-9397-433F-AB69-D23D0895A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95E4C-BD69-4768-9051-DA7B40A7BC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0DEEF-8D1B-4F38-8221-E1F16EA6D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9152D1-8AAA-4381-A341-97AF95B5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C692D-5A2A-4BB5-9E65-073D98B73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8D4FA-A448-4B49-9977-FC8D4007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3005F-D772-4440-9AF3-FF7EF27B4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EC06-D329-4EC4-84C4-509188CA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1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20688-B554-49BB-AF2E-76025631F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35CD5-BC57-491A-987F-6FA68917F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7082F-BEA2-479B-A4F6-D8262668F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692D-5A2A-4BB5-9E65-073D98B737F7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82217-8783-4144-98E4-FF5936F31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0E3F-CB54-49EB-9E7C-EA14671FF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EC06-D329-4EC4-84C4-509188CA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8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6416-A4CB-4388-82B6-81E03FA7B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1D818-1FF1-439C-842B-5BC6DDBF57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图片 29" descr="image041">
            <a:extLst>
              <a:ext uri="{FF2B5EF4-FFF2-40B4-BE49-F238E27FC236}">
                <a16:creationId xmlns:a16="http://schemas.microsoft.com/office/drawing/2014/main" id="{2837F893-2B0C-4A0C-AE1A-2019FFE5A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81" y="627062"/>
            <a:ext cx="836295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0B9B56-4AE0-486A-BEE7-CD061BE8D4E0}"/>
              </a:ext>
            </a:extLst>
          </p:cNvPr>
          <p:cNvSpPr txBox="1"/>
          <p:nvPr/>
        </p:nvSpPr>
        <p:spPr>
          <a:xfrm>
            <a:off x="3080552" y="3059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5C2CE-7E6A-4114-83ED-23EC7CD1E11F}"/>
              </a:ext>
            </a:extLst>
          </p:cNvPr>
          <p:cNvSpPr txBox="1"/>
          <p:nvPr/>
        </p:nvSpPr>
        <p:spPr>
          <a:xfrm>
            <a:off x="3480201" y="3071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0D693-65DD-4CAA-BE2A-A0D264893B9D}"/>
              </a:ext>
            </a:extLst>
          </p:cNvPr>
          <p:cNvSpPr txBox="1"/>
          <p:nvPr/>
        </p:nvSpPr>
        <p:spPr>
          <a:xfrm>
            <a:off x="3875919" y="3071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EDBBF-B6CA-4DD2-B714-F7FA335E1700}"/>
              </a:ext>
            </a:extLst>
          </p:cNvPr>
          <p:cNvSpPr txBox="1"/>
          <p:nvPr/>
        </p:nvSpPr>
        <p:spPr>
          <a:xfrm>
            <a:off x="4275568" y="30770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32708B-80C2-4972-BE9C-ACBA1710DD18}"/>
              </a:ext>
            </a:extLst>
          </p:cNvPr>
          <p:cNvSpPr txBox="1"/>
          <p:nvPr/>
        </p:nvSpPr>
        <p:spPr>
          <a:xfrm>
            <a:off x="4693915" y="3071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343DB-C68B-4A13-BD3D-951836A96898}"/>
              </a:ext>
            </a:extLst>
          </p:cNvPr>
          <p:cNvSpPr txBox="1"/>
          <p:nvPr/>
        </p:nvSpPr>
        <p:spPr>
          <a:xfrm>
            <a:off x="5181941" y="31047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5C5554-153E-4C2B-A6B7-DA60B1AE852A}"/>
              </a:ext>
            </a:extLst>
          </p:cNvPr>
          <p:cNvSpPr txBox="1"/>
          <p:nvPr/>
        </p:nvSpPr>
        <p:spPr>
          <a:xfrm>
            <a:off x="5529054" y="31282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3FC3-E32B-46B3-A5CA-AFDD1658761C}"/>
              </a:ext>
            </a:extLst>
          </p:cNvPr>
          <p:cNvSpPr txBox="1"/>
          <p:nvPr/>
        </p:nvSpPr>
        <p:spPr>
          <a:xfrm>
            <a:off x="5937471" y="312824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28D48F-760C-47C4-ABE5-1D4F377A0995}"/>
              </a:ext>
            </a:extLst>
          </p:cNvPr>
          <p:cNvSpPr txBox="1"/>
          <p:nvPr/>
        </p:nvSpPr>
        <p:spPr>
          <a:xfrm>
            <a:off x="6341360" y="312824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DFD450-D8CF-4632-9F3A-3D9FF18C3CF3}"/>
              </a:ext>
            </a:extLst>
          </p:cNvPr>
          <p:cNvSpPr txBox="1"/>
          <p:nvPr/>
        </p:nvSpPr>
        <p:spPr>
          <a:xfrm>
            <a:off x="2709048" y="31282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7C24EF-926E-462F-B09B-BC65ECB9F63B}"/>
              </a:ext>
            </a:extLst>
          </p:cNvPr>
          <p:cNvSpPr txBox="1"/>
          <p:nvPr/>
        </p:nvSpPr>
        <p:spPr>
          <a:xfrm>
            <a:off x="6793888" y="3143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F641E7-DCF7-45F3-B659-F068A4584940}"/>
              </a:ext>
            </a:extLst>
          </p:cNvPr>
          <p:cNvSpPr txBox="1"/>
          <p:nvPr/>
        </p:nvSpPr>
        <p:spPr>
          <a:xfrm>
            <a:off x="7207331" y="31837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035CE9-FCA1-4514-98FB-1BF007BAD2FD}"/>
              </a:ext>
            </a:extLst>
          </p:cNvPr>
          <p:cNvSpPr txBox="1"/>
          <p:nvPr/>
        </p:nvSpPr>
        <p:spPr>
          <a:xfrm>
            <a:off x="7630443" y="32297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2E7404-D32C-4859-A308-801004386185}"/>
              </a:ext>
            </a:extLst>
          </p:cNvPr>
          <p:cNvSpPr txBox="1"/>
          <p:nvPr/>
        </p:nvSpPr>
        <p:spPr>
          <a:xfrm>
            <a:off x="8001947" y="31757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0D71D4-25DE-45A0-8867-6D0D5BCC192B}"/>
              </a:ext>
            </a:extLst>
          </p:cNvPr>
          <p:cNvSpPr txBox="1"/>
          <p:nvPr/>
        </p:nvSpPr>
        <p:spPr>
          <a:xfrm>
            <a:off x="8431582" y="32082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E68D16-1B98-4D2C-A2B1-7B531D7A2943}"/>
              </a:ext>
            </a:extLst>
          </p:cNvPr>
          <p:cNvSpPr txBox="1"/>
          <p:nvPr/>
        </p:nvSpPr>
        <p:spPr>
          <a:xfrm>
            <a:off x="8828683" y="32542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45BCAC-C7DE-4257-9912-70184019A13A}"/>
              </a:ext>
            </a:extLst>
          </p:cNvPr>
          <p:cNvSpPr txBox="1"/>
          <p:nvPr/>
        </p:nvSpPr>
        <p:spPr>
          <a:xfrm>
            <a:off x="9266781" y="32631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D2CFF9-36B6-42BA-8EE0-1CBD88D6276F}"/>
              </a:ext>
            </a:extLst>
          </p:cNvPr>
          <p:cNvSpPr txBox="1"/>
          <p:nvPr/>
        </p:nvSpPr>
        <p:spPr>
          <a:xfrm>
            <a:off x="9670893" y="32642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98428F-6950-4918-B910-C9C4D26CE2EB}"/>
              </a:ext>
            </a:extLst>
          </p:cNvPr>
          <p:cNvSpPr txBox="1"/>
          <p:nvPr/>
        </p:nvSpPr>
        <p:spPr>
          <a:xfrm>
            <a:off x="10108991" y="324433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A8A6AE-4C61-4851-912B-FAC1EA312A97}"/>
              </a:ext>
            </a:extLst>
          </p:cNvPr>
          <p:cNvSpPr txBox="1"/>
          <p:nvPr/>
        </p:nvSpPr>
        <p:spPr>
          <a:xfrm>
            <a:off x="4275568" y="3941307"/>
            <a:ext cx="238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0x44 W 0x61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4D76FD-6A54-40C8-B363-1FAA8D557CDB}"/>
              </a:ext>
            </a:extLst>
          </p:cNvPr>
          <p:cNvSpPr txBox="1"/>
          <p:nvPr/>
        </p:nvSpPr>
        <p:spPr>
          <a:xfrm>
            <a:off x="2053295" y="106829"/>
            <a:ext cx="7919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High Alert 80% RH 60degree  address</a:t>
            </a:r>
            <a:r>
              <a:rPr lang="zh-CN" altLang="en-US" dirty="0"/>
              <a:t>：</a:t>
            </a:r>
            <a:r>
              <a:rPr lang="en-US" dirty="0"/>
              <a:t>0x611D  value</a:t>
            </a:r>
            <a:r>
              <a:rPr lang="zh-CN" altLang="en-US" dirty="0"/>
              <a:t>：</a:t>
            </a:r>
            <a:r>
              <a:rPr lang="en-US" dirty="0"/>
              <a:t>0xCD33  CRC</a:t>
            </a:r>
            <a:r>
              <a:rPr lang="zh-CN" altLang="en-US" dirty="0"/>
              <a:t>：</a:t>
            </a:r>
            <a:r>
              <a:rPr lang="en-US" dirty="0"/>
              <a:t>0xFD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13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5246-71BD-479A-BBE9-E7ABE4CFD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6C8F1-CFCC-4958-948D-86450630F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图片 40" descr="image051">
            <a:extLst>
              <a:ext uri="{FF2B5EF4-FFF2-40B4-BE49-F238E27FC236}">
                <a16:creationId xmlns:a16="http://schemas.microsoft.com/office/drawing/2014/main" id="{5B5E4D90-F358-42AE-888B-FD872617C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52" y="653534"/>
            <a:ext cx="825500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14CBF0-8AB8-4C2D-BF80-B3A2E1F64280}"/>
              </a:ext>
            </a:extLst>
          </p:cNvPr>
          <p:cNvSpPr txBox="1"/>
          <p:nvPr/>
        </p:nvSpPr>
        <p:spPr>
          <a:xfrm>
            <a:off x="2048984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2C1D2B-C2F5-4A16-8431-993E9312E3AC}"/>
              </a:ext>
            </a:extLst>
          </p:cNvPr>
          <p:cNvSpPr txBox="1"/>
          <p:nvPr/>
        </p:nvSpPr>
        <p:spPr>
          <a:xfrm>
            <a:off x="2422633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35F2C-4566-4AB4-9C2F-C0B9F4074825}"/>
              </a:ext>
            </a:extLst>
          </p:cNvPr>
          <p:cNvSpPr txBox="1"/>
          <p:nvPr/>
        </p:nvSpPr>
        <p:spPr>
          <a:xfrm>
            <a:off x="3663098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9B9BE-8955-45C3-B83D-EC8155D1DD06}"/>
              </a:ext>
            </a:extLst>
          </p:cNvPr>
          <p:cNvSpPr txBox="1"/>
          <p:nvPr/>
        </p:nvSpPr>
        <p:spPr>
          <a:xfrm>
            <a:off x="4499526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AAA245-C3F7-45AC-8E20-09CECC2EA868}"/>
              </a:ext>
            </a:extLst>
          </p:cNvPr>
          <p:cNvSpPr txBox="1"/>
          <p:nvPr/>
        </p:nvSpPr>
        <p:spPr>
          <a:xfrm>
            <a:off x="6492115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D021C-4447-4E4A-BFE8-CF81FC57077F}"/>
              </a:ext>
            </a:extLst>
          </p:cNvPr>
          <p:cNvSpPr txBox="1"/>
          <p:nvPr/>
        </p:nvSpPr>
        <p:spPr>
          <a:xfrm>
            <a:off x="6096000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11F0E-8C4C-4B3E-8402-D1DF871CC1A9}"/>
              </a:ext>
            </a:extLst>
          </p:cNvPr>
          <p:cNvSpPr txBox="1"/>
          <p:nvPr/>
        </p:nvSpPr>
        <p:spPr>
          <a:xfrm>
            <a:off x="8135804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AB6A47-F15B-4EE1-B537-5DFA268A601E}"/>
              </a:ext>
            </a:extLst>
          </p:cNvPr>
          <p:cNvSpPr txBox="1"/>
          <p:nvPr/>
        </p:nvSpPr>
        <p:spPr>
          <a:xfrm>
            <a:off x="9362092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BE3EB-6498-4C8B-B165-8CA4DAA4788C}"/>
              </a:ext>
            </a:extLst>
          </p:cNvPr>
          <p:cNvSpPr txBox="1"/>
          <p:nvPr/>
        </p:nvSpPr>
        <p:spPr>
          <a:xfrm>
            <a:off x="9769367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DA915C-1AC7-4B86-ABC1-0C0FECD3DDC2}"/>
              </a:ext>
            </a:extLst>
          </p:cNvPr>
          <p:cNvSpPr txBox="1"/>
          <p:nvPr/>
        </p:nvSpPr>
        <p:spPr>
          <a:xfrm>
            <a:off x="8598105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9E0AD0-A026-4D1E-A9D7-816E3E9CB720}"/>
              </a:ext>
            </a:extLst>
          </p:cNvPr>
          <p:cNvSpPr txBox="1"/>
          <p:nvPr/>
        </p:nvSpPr>
        <p:spPr>
          <a:xfrm>
            <a:off x="8962036" y="308300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DE3A7C-D280-474D-9EB9-89DA853F8CB1}"/>
              </a:ext>
            </a:extLst>
          </p:cNvPr>
          <p:cNvSpPr txBox="1"/>
          <p:nvPr/>
        </p:nvSpPr>
        <p:spPr>
          <a:xfrm>
            <a:off x="7753811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623C3A-3F52-4D6A-ACDE-B78F35249714}"/>
              </a:ext>
            </a:extLst>
          </p:cNvPr>
          <p:cNvSpPr txBox="1"/>
          <p:nvPr/>
        </p:nvSpPr>
        <p:spPr>
          <a:xfrm>
            <a:off x="7318791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03BA6B-B155-42D7-BB49-5CFDEF749E6C}"/>
              </a:ext>
            </a:extLst>
          </p:cNvPr>
          <p:cNvSpPr txBox="1"/>
          <p:nvPr/>
        </p:nvSpPr>
        <p:spPr>
          <a:xfrm>
            <a:off x="6899390" y="306424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60410D-CBDF-4CAB-AC76-F498A97BA883}"/>
              </a:ext>
            </a:extLst>
          </p:cNvPr>
          <p:cNvSpPr txBox="1"/>
          <p:nvPr/>
        </p:nvSpPr>
        <p:spPr>
          <a:xfrm>
            <a:off x="5672255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C22F36-F07D-4D70-BE4C-1188262945AC}"/>
              </a:ext>
            </a:extLst>
          </p:cNvPr>
          <p:cNvSpPr txBox="1"/>
          <p:nvPr/>
        </p:nvSpPr>
        <p:spPr>
          <a:xfrm>
            <a:off x="5282878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14807F-7F4D-4B79-BF1D-3E64E6509293}"/>
              </a:ext>
            </a:extLst>
          </p:cNvPr>
          <p:cNvSpPr txBox="1"/>
          <p:nvPr/>
        </p:nvSpPr>
        <p:spPr>
          <a:xfrm>
            <a:off x="4864504" y="305966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4EA092-502A-4905-B3CE-BABAE8C42D86}"/>
              </a:ext>
            </a:extLst>
          </p:cNvPr>
          <p:cNvSpPr txBox="1"/>
          <p:nvPr/>
        </p:nvSpPr>
        <p:spPr>
          <a:xfrm>
            <a:off x="4033354" y="3123463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13C4BE-99BD-4212-B644-0EECA1E80A98}"/>
              </a:ext>
            </a:extLst>
          </p:cNvPr>
          <p:cNvSpPr txBox="1"/>
          <p:nvPr/>
        </p:nvSpPr>
        <p:spPr>
          <a:xfrm>
            <a:off x="3385860" y="3993768"/>
            <a:ext cx="271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0xA3</a:t>
            </a:r>
            <a:r>
              <a:rPr lang="zh-CN" altLang="en-US" dirty="0">
                <a:highlight>
                  <a:srgbClr val="FFFF00"/>
                </a:highlight>
              </a:rPr>
              <a:t> </a:t>
            </a:r>
            <a:r>
              <a:rPr lang="en-US" altLang="zh-CN" dirty="0">
                <a:highlight>
                  <a:srgbClr val="FFFF00"/>
                </a:highlight>
              </a:rPr>
              <a:t>A4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AAF010-DECC-42C0-8774-806D2DBCA5DB}"/>
              </a:ext>
            </a:extLst>
          </p:cNvPr>
          <p:cNvSpPr txBox="1"/>
          <p:nvPr/>
        </p:nvSpPr>
        <p:spPr>
          <a:xfrm>
            <a:off x="2796282" y="309968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CAD5BD-CD9A-4572-B0F5-E28492112439}"/>
              </a:ext>
            </a:extLst>
          </p:cNvPr>
          <p:cNvSpPr txBox="1"/>
          <p:nvPr/>
        </p:nvSpPr>
        <p:spPr>
          <a:xfrm>
            <a:off x="3206678" y="311386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76464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928E-B393-4EE9-A59E-A93B9981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0FCD1-70D7-4AAB-BDB2-28025008D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图片 41" descr="image052">
            <a:extLst>
              <a:ext uri="{FF2B5EF4-FFF2-40B4-BE49-F238E27FC236}">
                <a16:creationId xmlns:a16="http://schemas.microsoft.com/office/drawing/2014/main" id="{CF84E6F6-BD1A-4F95-AFEC-E4AA34667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4" y="536392"/>
            <a:ext cx="8286751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A2E3F-9588-440D-A706-1079DCB585B6}"/>
              </a:ext>
            </a:extLst>
          </p:cNvPr>
          <p:cNvSpPr txBox="1"/>
          <p:nvPr/>
        </p:nvSpPr>
        <p:spPr>
          <a:xfrm>
            <a:off x="3437860" y="3062177"/>
            <a:ext cx="245423" cy="36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5EE1F-224D-4B82-8343-4B8316D8CB69}"/>
              </a:ext>
            </a:extLst>
          </p:cNvPr>
          <p:cNvSpPr txBox="1"/>
          <p:nvPr/>
        </p:nvSpPr>
        <p:spPr>
          <a:xfrm>
            <a:off x="4182139" y="3062176"/>
            <a:ext cx="245423" cy="36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DFFC6A-2F99-453E-AFDC-0571C5F9F0BE}"/>
              </a:ext>
            </a:extLst>
          </p:cNvPr>
          <p:cNvSpPr txBox="1"/>
          <p:nvPr/>
        </p:nvSpPr>
        <p:spPr>
          <a:xfrm>
            <a:off x="5045807" y="3055089"/>
            <a:ext cx="245423" cy="36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04A93-8C0E-40C4-8B9C-881240E9D124}"/>
              </a:ext>
            </a:extLst>
          </p:cNvPr>
          <p:cNvSpPr txBox="1"/>
          <p:nvPr/>
        </p:nvSpPr>
        <p:spPr>
          <a:xfrm>
            <a:off x="6279184" y="3062177"/>
            <a:ext cx="245423" cy="36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6B956A-F459-4F4C-A2A9-87B74D1F7876}"/>
              </a:ext>
            </a:extLst>
          </p:cNvPr>
          <p:cNvSpPr txBox="1"/>
          <p:nvPr/>
        </p:nvSpPr>
        <p:spPr>
          <a:xfrm>
            <a:off x="7443522" y="3062175"/>
            <a:ext cx="59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NA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A76AE5-A335-44B5-8DCA-A08FF4CA30E2}"/>
              </a:ext>
            </a:extLst>
          </p:cNvPr>
          <p:cNvSpPr txBox="1"/>
          <p:nvPr/>
        </p:nvSpPr>
        <p:spPr>
          <a:xfrm>
            <a:off x="2572521" y="3062176"/>
            <a:ext cx="245423" cy="36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1C0CF-AF94-4BDF-94FF-FE54678824A0}"/>
              </a:ext>
            </a:extLst>
          </p:cNvPr>
          <p:cNvSpPr txBox="1"/>
          <p:nvPr/>
        </p:nvSpPr>
        <p:spPr>
          <a:xfrm>
            <a:off x="2198027" y="3062176"/>
            <a:ext cx="245423" cy="36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85BD6B-6CB3-49E4-B302-F63FC48B8FA3}"/>
              </a:ext>
            </a:extLst>
          </p:cNvPr>
          <p:cNvSpPr txBox="1"/>
          <p:nvPr/>
        </p:nvSpPr>
        <p:spPr>
          <a:xfrm>
            <a:off x="3829371" y="3096401"/>
            <a:ext cx="245423" cy="36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7EA329-D908-4A23-8360-BFE7863353CE}"/>
              </a:ext>
            </a:extLst>
          </p:cNvPr>
          <p:cNvSpPr txBox="1"/>
          <p:nvPr/>
        </p:nvSpPr>
        <p:spPr>
          <a:xfrm>
            <a:off x="3013699" y="3062176"/>
            <a:ext cx="245423" cy="36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A7C4C4-6673-4BF1-898E-F9EB945E7601}"/>
              </a:ext>
            </a:extLst>
          </p:cNvPr>
          <p:cNvSpPr txBox="1"/>
          <p:nvPr/>
        </p:nvSpPr>
        <p:spPr>
          <a:xfrm>
            <a:off x="4615576" y="3109361"/>
            <a:ext cx="245423" cy="36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14C14-741C-4A0C-92AD-A25C41F683ED}"/>
              </a:ext>
            </a:extLst>
          </p:cNvPr>
          <p:cNvSpPr txBox="1"/>
          <p:nvPr/>
        </p:nvSpPr>
        <p:spPr>
          <a:xfrm>
            <a:off x="5447661" y="3095183"/>
            <a:ext cx="245423" cy="36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380A91-ED36-4DB1-9430-34C1E627BA30}"/>
              </a:ext>
            </a:extLst>
          </p:cNvPr>
          <p:cNvSpPr txBox="1"/>
          <p:nvPr/>
        </p:nvSpPr>
        <p:spPr>
          <a:xfrm>
            <a:off x="5828829" y="3096401"/>
            <a:ext cx="245423" cy="36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C951F7-B06C-48BC-BD60-FAE4FD38A429}"/>
              </a:ext>
            </a:extLst>
          </p:cNvPr>
          <p:cNvSpPr txBox="1"/>
          <p:nvPr/>
        </p:nvSpPr>
        <p:spPr>
          <a:xfrm>
            <a:off x="6641270" y="3062175"/>
            <a:ext cx="245423" cy="36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54F98F-B320-4F0E-86B7-6425F70F76E0}"/>
              </a:ext>
            </a:extLst>
          </p:cNvPr>
          <p:cNvSpPr txBox="1"/>
          <p:nvPr/>
        </p:nvSpPr>
        <p:spPr>
          <a:xfrm>
            <a:off x="8001117" y="3055087"/>
            <a:ext cx="111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Stop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E3744-C45D-4BAD-A977-105134070117}"/>
              </a:ext>
            </a:extLst>
          </p:cNvPr>
          <p:cNvSpPr txBox="1"/>
          <p:nvPr/>
        </p:nvSpPr>
        <p:spPr>
          <a:xfrm>
            <a:off x="7088786" y="3055086"/>
            <a:ext cx="245423" cy="366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E0AAA8-AB4C-4D97-BA22-55CBCD181778}"/>
              </a:ext>
            </a:extLst>
          </p:cNvPr>
          <p:cNvSpPr txBox="1"/>
          <p:nvPr/>
        </p:nvSpPr>
        <p:spPr>
          <a:xfrm>
            <a:off x="3385860" y="3993768"/>
            <a:ext cx="271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0x</a:t>
            </a:r>
            <a:r>
              <a:rPr lang="en-US" altLang="zh-CN" dirty="0">
                <a:highlight>
                  <a:srgbClr val="FFFF00"/>
                </a:highlight>
              </a:rPr>
              <a:t>A4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76858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6831-275C-4D41-B2F9-EC1F0AB39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E2AC2-483B-455E-8932-74277FBFA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图片 30" descr="image042">
            <a:extLst>
              <a:ext uri="{FF2B5EF4-FFF2-40B4-BE49-F238E27FC236}">
                <a16:creationId xmlns:a16="http://schemas.microsoft.com/office/drawing/2014/main" id="{08503DB4-FBF2-4685-997E-EB5E1C6B2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40" y="681037"/>
            <a:ext cx="8362951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CFB05-C225-4E5A-AC58-E27BA1738991}"/>
              </a:ext>
            </a:extLst>
          </p:cNvPr>
          <p:cNvSpPr txBox="1"/>
          <p:nvPr/>
        </p:nvSpPr>
        <p:spPr>
          <a:xfrm>
            <a:off x="2698811" y="32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954B0-39DF-4A8B-B108-FB1CE06C0FA6}"/>
              </a:ext>
            </a:extLst>
          </p:cNvPr>
          <p:cNvSpPr txBox="1"/>
          <p:nvPr/>
        </p:nvSpPr>
        <p:spPr>
          <a:xfrm>
            <a:off x="3107184" y="329406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B97631-004F-4450-92F8-56D4DE2D56AB}"/>
              </a:ext>
            </a:extLst>
          </p:cNvPr>
          <p:cNvSpPr txBox="1"/>
          <p:nvPr/>
        </p:nvSpPr>
        <p:spPr>
          <a:xfrm>
            <a:off x="2296102" y="3294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C7209-49CC-4D95-8A3F-5E2904916A88}"/>
              </a:ext>
            </a:extLst>
          </p:cNvPr>
          <p:cNvSpPr txBox="1"/>
          <p:nvPr/>
        </p:nvSpPr>
        <p:spPr>
          <a:xfrm>
            <a:off x="1875637" y="3294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074EE-07FC-45CA-ADFF-3140CD7BC5B9}"/>
              </a:ext>
            </a:extLst>
          </p:cNvPr>
          <p:cNvSpPr txBox="1"/>
          <p:nvPr/>
        </p:nvSpPr>
        <p:spPr>
          <a:xfrm>
            <a:off x="3521985" y="32945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2A67D-E0E5-4966-BCF4-13292F745264}"/>
              </a:ext>
            </a:extLst>
          </p:cNvPr>
          <p:cNvSpPr txBox="1"/>
          <p:nvPr/>
        </p:nvSpPr>
        <p:spPr>
          <a:xfrm>
            <a:off x="3911561" y="32589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E6EEC7-CE0C-4402-AD47-277DF5FC8C8E}"/>
              </a:ext>
            </a:extLst>
          </p:cNvPr>
          <p:cNvSpPr txBox="1"/>
          <p:nvPr/>
        </p:nvSpPr>
        <p:spPr>
          <a:xfrm>
            <a:off x="4324519" y="325899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027E2-970B-4FDE-92A2-FDFA72C6616C}"/>
              </a:ext>
            </a:extLst>
          </p:cNvPr>
          <p:cNvSpPr txBox="1"/>
          <p:nvPr/>
        </p:nvSpPr>
        <p:spPr>
          <a:xfrm>
            <a:off x="4737477" y="32949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876F07-6FC4-4C8E-AE3A-3395A942F001}"/>
              </a:ext>
            </a:extLst>
          </p:cNvPr>
          <p:cNvSpPr txBox="1"/>
          <p:nvPr/>
        </p:nvSpPr>
        <p:spPr>
          <a:xfrm>
            <a:off x="5147668" y="3294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4F9960-CE98-4D06-8968-63726BB24DA4}"/>
              </a:ext>
            </a:extLst>
          </p:cNvPr>
          <p:cNvSpPr txBox="1"/>
          <p:nvPr/>
        </p:nvSpPr>
        <p:spPr>
          <a:xfrm>
            <a:off x="5556308" y="3294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CCF335-461B-49F4-988B-487BF0DBDC4B}"/>
              </a:ext>
            </a:extLst>
          </p:cNvPr>
          <p:cNvSpPr txBox="1"/>
          <p:nvPr/>
        </p:nvSpPr>
        <p:spPr>
          <a:xfrm>
            <a:off x="5963360" y="32678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4B4B5D-D466-44D9-9E60-A11BE0D815A7}"/>
              </a:ext>
            </a:extLst>
          </p:cNvPr>
          <p:cNvSpPr txBox="1"/>
          <p:nvPr/>
        </p:nvSpPr>
        <p:spPr>
          <a:xfrm>
            <a:off x="6399121" y="3294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B9FD5A-898E-473F-866E-8D3437D9264E}"/>
              </a:ext>
            </a:extLst>
          </p:cNvPr>
          <p:cNvSpPr txBox="1"/>
          <p:nvPr/>
        </p:nvSpPr>
        <p:spPr>
          <a:xfrm>
            <a:off x="6824911" y="329406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E4E8CE-9922-4AE7-9F8A-D47F32DFD5D2}"/>
              </a:ext>
            </a:extLst>
          </p:cNvPr>
          <p:cNvSpPr txBox="1"/>
          <p:nvPr/>
        </p:nvSpPr>
        <p:spPr>
          <a:xfrm>
            <a:off x="7201655" y="3294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FC91D2-97A2-411B-9CD9-197DD5F5C4E0}"/>
              </a:ext>
            </a:extLst>
          </p:cNvPr>
          <p:cNvSpPr txBox="1"/>
          <p:nvPr/>
        </p:nvSpPr>
        <p:spPr>
          <a:xfrm>
            <a:off x="7613258" y="3294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01A30D-3F0C-49E0-A256-7802C031A6EA}"/>
              </a:ext>
            </a:extLst>
          </p:cNvPr>
          <p:cNvSpPr txBox="1"/>
          <p:nvPr/>
        </p:nvSpPr>
        <p:spPr>
          <a:xfrm>
            <a:off x="8021075" y="3294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0A209E-1962-4813-BB4A-57748C5F7BE0}"/>
              </a:ext>
            </a:extLst>
          </p:cNvPr>
          <p:cNvSpPr txBox="1"/>
          <p:nvPr/>
        </p:nvSpPr>
        <p:spPr>
          <a:xfrm>
            <a:off x="8447760" y="33033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33C55B-EF86-419E-9027-6453010EF735}"/>
              </a:ext>
            </a:extLst>
          </p:cNvPr>
          <p:cNvSpPr txBox="1"/>
          <p:nvPr/>
        </p:nvSpPr>
        <p:spPr>
          <a:xfrm>
            <a:off x="8898715" y="3294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3CD198-A796-48F6-84A4-1ADA33043EFF}"/>
              </a:ext>
            </a:extLst>
          </p:cNvPr>
          <p:cNvSpPr txBox="1"/>
          <p:nvPr/>
        </p:nvSpPr>
        <p:spPr>
          <a:xfrm>
            <a:off x="9250294" y="3294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2E12F3-5C37-4414-B35D-10DA292D88DC}"/>
              </a:ext>
            </a:extLst>
          </p:cNvPr>
          <p:cNvSpPr txBox="1"/>
          <p:nvPr/>
        </p:nvSpPr>
        <p:spPr>
          <a:xfrm>
            <a:off x="9668151" y="33033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B3C68B-1108-4E16-A39A-9D2B5F807E83}"/>
              </a:ext>
            </a:extLst>
          </p:cNvPr>
          <p:cNvSpPr txBox="1"/>
          <p:nvPr/>
        </p:nvSpPr>
        <p:spPr>
          <a:xfrm>
            <a:off x="3823671" y="400218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0x1D CD</a:t>
            </a:r>
          </a:p>
        </p:txBody>
      </p:sp>
    </p:spTree>
    <p:extLst>
      <p:ext uri="{BB962C8B-B14F-4D97-AF65-F5344CB8AC3E}">
        <p14:creationId xmlns:p14="http://schemas.microsoft.com/office/powerpoint/2010/main" val="289559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ADB70-BAA7-4D02-ABEC-CFC31830C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FECCE-2852-47D8-8D2A-95EAEB638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图片 31" descr="image043">
            <a:extLst>
              <a:ext uri="{FF2B5EF4-FFF2-40B4-BE49-F238E27FC236}">
                <a16:creationId xmlns:a16="http://schemas.microsoft.com/office/drawing/2014/main" id="{0EE0CA0C-4B12-4972-B362-DFD86C25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926" y="828675"/>
            <a:ext cx="8362951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73DD72-EA55-448A-BD41-A6083D0B5BCB}"/>
              </a:ext>
            </a:extLst>
          </p:cNvPr>
          <p:cNvSpPr txBox="1"/>
          <p:nvPr/>
        </p:nvSpPr>
        <p:spPr>
          <a:xfrm>
            <a:off x="2456390" y="33331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D69AC1-6D26-42E8-BC18-447FF10C7DF7}"/>
              </a:ext>
            </a:extLst>
          </p:cNvPr>
          <p:cNvSpPr txBox="1"/>
          <p:nvPr/>
        </p:nvSpPr>
        <p:spPr>
          <a:xfrm>
            <a:off x="2110160" y="33064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69611-1765-4C6C-B9AB-7ED99FCE1110}"/>
              </a:ext>
            </a:extLst>
          </p:cNvPr>
          <p:cNvSpPr txBox="1"/>
          <p:nvPr/>
        </p:nvSpPr>
        <p:spPr>
          <a:xfrm>
            <a:off x="2855885" y="33064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49818-5895-496C-AB3E-14299B41F2C4}"/>
              </a:ext>
            </a:extLst>
          </p:cNvPr>
          <p:cNvSpPr txBox="1"/>
          <p:nvPr/>
        </p:nvSpPr>
        <p:spPr>
          <a:xfrm>
            <a:off x="3322350" y="33193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11014-5885-4F00-9A55-DFACF8A30330}"/>
              </a:ext>
            </a:extLst>
          </p:cNvPr>
          <p:cNvSpPr txBox="1"/>
          <p:nvPr/>
        </p:nvSpPr>
        <p:spPr>
          <a:xfrm>
            <a:off x="3695212" y="3337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372190-A722-4574-A447-621700399812}"/>
              </a:ext>
            </a:extLst>
          </p:cNvPr>
          <p:cNvSpPr txBox="1"/>
          <p:nvPr/>
        </p:nvSpPr>
        <p:spPr>
          <a:xfrm>
            <a:off x="4168454" y="33331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E7C11F-FBA0-45FF-B6C0-A7E1EBA04C8E}"/>
              </a:ext>
            </a:extLst>
          </p:cNvPr>
          <p:cNvSpPr txBox="1"/>
          <p:nvPr/>
        </p:nvSpPr>
        <p:spPr>
          <a:xfrm>
            <a:off x="4484744" y="3337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AC8EDD-AA30-4FFE-89A3-9C0FAF9818F2}"/>
              </a:ext>
            </a:extLst>
          </p:cNvPr>
          <p:cNvSpPr txBox="1"/>
          <p:nvPr/>
        </p:nvSpPr>
        <p:spPr>
          <a:xfrm>
            <a:off x="4905685" y="333709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F1BA0F-AC1F-4FA1-B4DA-49E9FFF8B98E}"/>
              </a:ext>
            </a:extLst>
          </p:cNvPr>
          <p:cNvSpPr txBox="1"/>
          <p:nvPr/>
        </p:nvSpPr>
        <p:spPr>
          <a:xfrm>
            <a:off x="5342656" y="33331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C7CADA-7165-49BE-9377-218C8CB50551}"/>
              </a:ext>
            </a:extLst>
          </p:cNvPr>
          <p:cNvSpPr txBox="1"/>
          <p:nvPr/>
        </p:nvSpPr>
        <p:spPr>
          <a:xfrm>
            <a:off x="5725916" y="33331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76799-5C8E-45BE-BDE9-3C40AB6B44A0}"/>
              </a:ext>
            </a:extLst>
          </p:cNvPr>
          <p:cNvSpPr txBox="1"/>
          <p:nvPr/>
        </p:nvSpPr>
        <p:spPr>
          <a:xfrm>
            <a:off x="6181401" y="33331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552233-3B56-4773-BAD6-0C55EBA1A342}"/>
              </a:ext>
            </a:extLst>
          </p:cNvPr>
          <p:cNvSpPr txBox="1"/>
          <p:nvPr/>
        </p:nvSpPr>
        <p:spPr>
          <a:xfrm>
            <a:off x="6543392" y="33331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A4C270-1BE6-41A6-8BD5-7A016658FD71}"/>
              </a:ext>
            </a:extLst>
          </p:cNvPr>
          <p:cNvSpPr txBox="1"/>
          <p:nvPr/>
        </p:nvSpPr>
        <p:spPr>
          <a:xfrm>
            <a:off x="6968601" y="33331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F1C055-57A1-45EC-891F-4F83CE952F49}"/>
              </a:ext>
            </a:extLst>
          </p:cNvPr>
          <p:cNvSpPr txBox="1"/>
          <p:nvPr/>
        </p:nvSpPr>
        <p:spPr>
          <a:xfrm>
            <a:off x="7412484" y="3337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5D8CFC-E984-4B65-A229-309643A33018}"/>
              </a:ext>
            </a:extLst>
          </p:cNvPr>
          <p:cNvSpPr txBox="1"/>
          <p:nvPr/>
        </p:nvSpPr>
        <p:spPr>
          <a:xfrm>
            <a:off x="7784323" y="33331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4D8D0A-72E6-449B-917D-8E5C2DF36787}"/>
              </a:ext>
            </a:extLst>
          </p:cNvPr>
          <p:cNvSpPr txBox="1"/>
          <p:nvPr/>
        </p:nvSpPr>
        <p:spPr>
          <a:xfrm>
            <a:off x="8199684" y="33370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32CC2C-EB59-4F57-BB5B-F36E14583DCE}"/>
              </a:ext>
            </a:extLst>
          </p:cNvPr>
          <p:cNvSpPr txBox="1"/>
          <p:nvPr/>
        </p:nvSpPr>
        <p:spPr>
          <a:xfrm>
            <a:off x="8617127" y="333311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A110FF-7763-49D2-AB09-8894F1D48B17}"/>
              </a:ext>
            </a:extLst>
          </p:cNvPr>
          <p:cNvSpPr txBox="1"/>
          <p:nvPr/>
        </p:nvSpPr>
        <p:spPr>
          <a:xfrm>
            <a:off x="9010884" y="34280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CBE17B-CBBF-4BEA-B5BF-49FB757EB7D6}"/>
              </a:ext>
            </a:extLst>
          </p:cNvPr>
          <p:cNvSpPr txBox="1"/>
          <p:nvPr/>
        </p:nvSpPr>
        <p:spPr>
          <a:xfrm>
            <a:off x="9370259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E2B358-FE70-4500-98C8-9808E3954309}"/>
              </a:ext>
            </a:extLst>
          </p:cNvPr>
          <p:cNvSpPr txBox="1"/>
          <p:nvPr/>
        </p:nvSpPr>
        <p:spPr>
          <a:xfrm>
            <a:off x="9849629" y="34280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7AB779-80E3-44C1-9B5F-2F5D8DCFE9FC}"/>
              </a:ext>
            </a:extLst>
          </p:cNvPr>
          <p:cNvSpPr txBox="1"/>
          <p:nvPr/>
        </p:nvSpPr>
        <p:spPr>
          <a:xfrm>
            <a:off x="4786430" y="416508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0xCD 33</a:t>
            </a:r>
          </a:p>
        </p:txBody>
      </p:sp>
    </p:spTree>
    <p:extLst>
      <p:ext uri="{BB962C8B-B14F-4D97-AF65-F5344CB8AC3E}">
        <p14:creationId xmlns:p14="http://schemas.microsoft.com/office/powerpoint/2010/main" val="297335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5976-5D67-4610-B368-038B0B49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C2077-D789-487B-82D7-19BE65271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图片 32" descr="image044">
            <a:extLst>
              <a:ext uri="{FF2B5EF4-FFF2-40B4-BE49-F238E27FC236}">
                <a16:creationId xmlns:a16="http://schemas.microsoft.com/office/drawing/2014/main" id="{1C400BDA-5385-4057-A95A-7D79AD2D9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198" y="439769"/>
            <a:ext cx="8369301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3DA26B-BE6D-44B9-8D4F-FEDAE484E29E}"/>
              </a:ext>
            </a:extLst>
          </p:cNvPr>
          <p:cNvSpPr txBox="1"/>
          <p:nvPr/>
        </p:nvSpPr>
        <p:spPr>
          <a:xfrm>
            <a:off x="2616188" y="2978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FD57C-DAB0-4BB5-9495-4EA6E195D5FF}"/>
              </a:ext>
            </a:extLst>
          </p:cNvPr>
          <p:cNvSpPr txBox="1"/>
          <p:nvPr/>
        </p:nvSpPr>
        <p:spPr>
          <a:xfrm>
            <a:off x="2989050" y="29513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054CB-0B52-4A06-9B7D-08716FA8DD17}"/>
              </a:ext>
            </a:extLst>
          </p:cNvPr>
          <p:cNvSpPr txBox="1"/>
          <p:nvPr/>
        </p:nvSpPr>
        <p:spPr>
          <a:xfrm>
            <a:off x="2196865" y="29513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1D8B7-C4B8-4215-B34B-1BE01C92D974}"/>
              </a:ext>
            </a:extLst>
          </p:cNvPr>
          <p:cNvSpPr txBox="1"/>
          <p:nvPr/>
        </p:nvSpPr>
        <p:spPr>
          <a:xfrm>
            <a:off x="1786922" y="29513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45334C-A9CF-43EC-8356-CE895C3CBC91}"/>
              </a:ext>
            </a:extLst>
          </p:cNvPr>
          <p:cNvSpPr txBox="1"/>
          <p:nvPr/>
        </p:nvSpPr>
        <p:spPr>
          <a:xfrm>
            <a:off x="3420857" y="29513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FCBBF6-F871-4143-9DBC-E2E39E933BA5}"/>
              </a:ext>
            </a:extLst>
          </p:cNvPr>
          <p:cNvSpPr txBox="1"/>
          <p:nvPr/>
        </p:nvSpPr>
        <p:spPr>
          <a:xfrm>
            <a:off x="3781235" y="29513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56232-E61E-4B37-A9EF-5AE12DA53C0F}"/>
              </a:ext>
            </a:extLst>
          </p:cNvPr>
          <p:cNvSpPr txBox="1"/>
          <p:nvPr/>
        </p:nvSpPr>
        <p:spPr>
          <a:xfrm>
            <a:off x="4225526" y="2946478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BB9D1-909D-48D1-A76F-FE367F45CDE8}"/>
              </a:ext>
            </a:extLst>
          </p:cNvPr>
          <p:cNvSpPr txBox="1"/>
          <p:nvPr/>
        </p:nvSpPr>
        <p:spPr>
          <a:xfrm>
            <a:off x="4657333" y="29455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C2D616-B98C-4D1B-B34A-1B404736B07D}"/>
              </a:ext>
            </a:extLst>
          </p:cNvPr>
          <p:cNvSpPr txBox="1"/>
          <p:nvPr/>
        </p:nvSpPr>
        <p:spPr>
          <a:xfrm>
            <a:off x="5040172" y="29801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FF5C5-44BE-4A5D-BEEB-645EA8941BA6}"/>
              </a:ext>
            </a:extLst>
          </p:cNvPr>
          <p:cNvSpPr txBox="1"/>
          <p:nvPr/>
        </p:nvSpPr>
        <p:spPr>
          <a:xfrm>
            <a:off x="5452947" y="2978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67BF58-BD85-4132-A05E-D59F9709A169}"/>
              </a:ext>
            </a:extLst>
          </p:cNvPr>
          <p:cNvSpPr txBox="1"/>
          <p:nvPr/>
        </p:nvSpPr>
        <p:spPr>
          <a:xfrm>
            <a:off x="5864577" y="2978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F84AF-4F56-4E00-9DC2-80E8C0EA127F}"/>
              </a:ext>
            </a:extLst>
          </p:cNvPr>
          <p:cNvSpPr txBox="1"/>
          <p:nvPr/>
        </p:nvSpPr>
        <p:spPr>
          <a:xfrm>
            <a:off x="6246474" y="29553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367DEB-6593-439E-83E0-820F2758FACD}"/>
              </a:ext>
            </a:extLst>
          </p:cNvPr>
          <p:cNvSpPr txBox="1"/>
          <p:nvPr/>
        </p:nvSpPr>
        <p:spPr>
          <a:xfrm>
            <a:off x="6631854" y="2978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C2F0C4-E8B1-4D16-A185-02F1FA2E3DD8}"/>
              </a:ext>
            </a:extLst>
          </p:cNvPr>
          <p:cNvSpPr txBox="1"/>
          <p:nvPr/>
        </p:nvSpPr>
        <p:spPr>
          <a:xfrm>
            <a:off x="7120791" y="29780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D5F6CA-F608-45EA-8223-A7379B034BD1}"/>
              </a:ext>
            </a:extLst>
          </p:cNvPr>
          <p:cNvSpPr txBox="1"/>
          <p:nvPr/>
        </p:nvSpPr>
        <p:spPr>
          <a:xfrm>
            <a:off x="7533903" y="29455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D92617-4D8C-4778-8F3B-A6AB11491DCE}"/>
              </a:ext>
            </a:extLst>
          </p:cNvPr>
          <p:cNvSpPr txBox="1"/>
          <p:nvPr/>
        </p:nvSpPr>
        <p:spPr>
          <a:xfrm>
            <a:off x="7914538" y="293304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33B335-D420-4A57-B1D6-CAC2D2B1477D}"/>
              </a:ext>
            </a:extLst>
          </p:cNvPr>
          <p:cNvSpPr txBox="1"/>
          <p:nvPr/>
        </p:nvSpPr>
        <p:spPr>
          <a:xfrm>
            <a:off x="4364202" y="3754346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0x33 FD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B579E1-A25E-41F9-AAE2-DE5CAE3A25B2}"/>
              </a:ext>
            </a:extLst>
          </p:cNvPr>
          <p:cNvSpPr txBox="1"/>
          <p:nvPr/>
        </p:nvSpPr>
        <p:spPr>
          <a:xfrm>
            <a:off x="8498871" y="2954448"/>
            <a:ext cx="60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Stop</a:t>
            </a:r>
          </a:p>
        </p:txBody>
      </p:sp>
    </p:spTree>
    <p:extLst>
      <p:ext uri="{BB962C8B-B14F-4D97-AF65-F5344CB8AC3E}">
        <p14:creationId xmlns:p14="http://schemas.microsoft.com/office/powerpoint/2010/main" val="135144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0DF81-865D-4CC1-BBEE-2B2C4B00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863" y="603489"/>
            <a:ext cx="6334957" cy="407232"/>
          </a:xfrm>
        </p:spPr>
        <p:txBody>
          <a:bodyPr>
            <a:noAutofit/>
          </a:bodyPr>
          <a:lstStyle/>
          <a:p>
            <a:r>
              <a:rPr lang="en-US" sz="2000" b="1" dirty="0"/>
              <a:t>Set Configure Heater Current Full Power  address</a:t>
            </a:r>
            <a:r>
              <a:rPr lang="zh-CN" altLang="en-US" sz="2000" b="1" dirty="0"/>
              <a:t>：</a:t>
            </a:r>
            <a:r>
              <a:rPr lang="en-US" sz="2000" b="1" dirty="0"/>
              <a:t>0x306E  value</a:t>
            </a:r>
            <a:r>
              <a:rPr lang="zh-CN" altLang="en-US" sz="2000" b="1" dirty="0"/>
              <a:t>：</a:t>
            </a:r>
            <a:r>
              <a:rPr lang="en-US" sz="2000" b="1" dirty="0"/>
              <a:t>0x3FFF  CRC</a:t>
            </a:r>
            <a:r>
              <a:rPr lang="zh-CN" altLang="en-US" sz="2000" b="1" dirty="0"/>
              <a:t>：</a:t>
            </a:r>
            <a:r>
              <a:rPr lang="en-US" sz="2000" b="1" dirty="0"/>
              <a:t>0x06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B9E4-8D59-49C4-8CAE-96CA4225C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图片 35" descr="image046">
            <a:extLst>
              <a:ext uri="{FF2B5EF4-FFF2-40B4-BE49-F238E27FC236}">
                <a16:creationId xmlns:a16="http://schemas.microsoft.com/office/drawing/2014/main" id="{80AAB911-6711-4558-A449-8BF9EF97A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484" y="1203288"/>
            <a:ext cx="8274051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2E0F44-FDDD-42A1-A177-B7AE54A36617}"/>
              </a:ext>
            </a:extLst>
          </p:cNvPr>
          <p:cNvSpPr txBox="1"/>
          <p:nvPr/>
        </p:nvSpPr>
        <p:spPr>
          <a:xfrm>
            <a:off x="5213119" y="3528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9C062-F009-44E4-AE6B-5F92C747E131}"/>
              </a:ext>
            </a:extLst>
          </p:cNvPr>
          <p:cNvSpPr txBox="1"/>
          <p:nvPr/>
        </p:nvSpPr>
        <p:spPr>
          <a:xfrm>
            <a:off x="7237227" y="3528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351E2-49F5-4781-9F36-7BFFA632D42D}"/>
              </a:ext>
            </a:extLst>
          </p:cNvPr>
          <p:cNvSpPr txBox="1"/>
          <p:nvPr/>
        </p:nvSpPr>
        <p:spPr>
          <a:xfrm>
            <a:off x="7618967" y="3528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E6F4E-1DBC-4274-BC1C-B5E610F9BB78}"/>
              </a:ext>
            </a:extLst>
          </p:cNvPr>
          <p:cNvSpPr txBox="1"/>
          <p:nvPr/>
        </p:nvSpPr>
        <p:spPr>
          <a:xfrm>
            <a:off x="8053973" y="3550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EF1C50-A4A2-40CA-B58F-5FEDD4C22868}"/>
              </a:ext>
            </a:extLst>
          </p:cNvPr>
          <p:cNvSpPr txBox="1"/>
          <p:nvPr/>
        </p:nvSpPr>
        <p:spPr>
          <a:xfrm>
            <a:off x="4006797" y="35186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80A8F-92DA-4432-BA02-6239D1810FE7}"/>
              </a:ext>
            </a:extLst>
          </p:cNvPr>
          <p:cNvSpPr txBox="1"/>
          <p:nvPr/>
        </p:nvSpPr>
        <p:spPr>
          <a:xfrm>
            <a:off x="4346138" y="35532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319414-743E-423C-B4F7-85FD549B6E37}"/>
              </a:ext>
            </a:extLst>
          </p:cNvPr>
          <p:cNvSpPr txBox="1"/>
          <p:nvPr/>
        </p:nvSpPr>
        <p:spPr>
          <a:xfrm>
            <a:off x="4774115" y="3550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FD17F8-30A5-409E-BAF3-37AC9E6A3E6A}"/>
              </a:ext>
            </a:extLst>
          </p:cNvPr>
          <p:cNvSpPr txBox="1"/>
          <p:nvPr/>
        </p:nvSpPr>
        <p:spPr>
          <a:xfrm>
            <a:off x="5595893" y="35137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DBB6B-CD44-4EAB-82C5-A5FFB223D96D}"/>
              </a:ext>
            </a:extLst>
          </p:cNvPr>
          <p:cNvSpPr txBox="1"/>
          <p:nvPr/>
        </p:nvSpPr>
        <p:spPr>
          <a:xfrm>
            <a:off x="6019656" y="35186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F59374-99D2-4BBB-B27D-26FD32BCB102}"/>
              </a:ext>
            </a:extLst>
          </p:cNvPr>
          <p:cNvSpPr txBox="1"/>
          <p:nvPr/>
        </p:nvSpPr>
        <p:spPr>
          <a:xfrm>
            <a:off x="6425516" y="352842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C3DB20-AF4C-4594-9612-AA2414B1A189}"/>
              </a:ext>
            </a:extLst>
          </p:cNvPr>
          <p:cNvSpPr txBox="1"/>
          <p:nvPr/>
        </p:nvSpPr>
        <p:spPr>
          <a:xfrm>
            <a:off x="6806688" y="355414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164F57-EA38-4202-99F1-EDB31A7B5C60}"/>
              </a:ext>
            </a:extLst>
          </p:cNvPr>
          <p:cNvSpPr txBox="1"/>
          <p:nvPr/>
        </p:nvSpPr>
        <p:spPr>
          <a:xfrm>
            <a:off x="8445508" y="3517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D7BB4-EF00-4861-82BA-08FED7A5BDC8}"/>
              </a:ext>
            </a:extLst>
          </p:cNvPr>
          <p:cNvSpPr txBox="1"/>
          <p:nvPr/>
        </p:nvSpPr>
        <p:spPr>
          <a:xfrm>
            <a:off x="8850222" y="35541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DC39D3-7672-41FC-8120-8720CF5007C7}"/>
              </a:ext>
            </a:extLst>
          </p:cNvPr>
          <p:cNvSpPr txBox="1"/>
          <p:nvPr/>
        </p:nvSpPr>
        <p:spPr>
          <a:xfrm>
            <a:off x="9248570" y="3550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F0917D-25CE-4783-A2B2-6459830EDFC5}"/>
              </a:ext>
            </a:extLst>
          </p:cNvPr>
          <p:cNvSpPr txBox="1"/>
          <p:nvPr/>
        </p:nvSpPr>
        <p:spPr>
          <a:xfrm>
            <a:off x="9672333" y="35501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0A74DA-9CD5-418B-BEA2-373E0C46B5FE}"/>
              </a:ext>
            </a:extLst>
          </p:cNvPr>
          <p:cNvSpPr txBox="1"/>
          <p:nvPr/>
        </p:nvSpPr>
        <p:spPr>
          <a:xfrm>
            <a:off x="10071739" y="35840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EE45BF-9ADC-4200-B7BD-5546CEB5AACA}"/>
              </a:ext>
            </a:extLst>
          </p:cNvPr>
          <p:cNvSpPr txBox="1"/>
          <p:nvPr/>
        </p:nvSpPr>
        <p:spPr>
          <a:xfrm>
            <a:off x="3606986" y="3528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6AB645-445E-4A75-AE6B-273A6F0D4512}"/>
              </a:ext>
            </a:extLst>
          </p:cNvPr>
          <p:cNvSpPr txBox="1"/>
          <p:nvPr/>
        </p:nvSpPr>
        <p:spPr>
          <a:xfrm>
            <a:off x="3210013" y="35284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FA0A91-572F-4DB2-B9D2-48F0F8A0F006}"/>
              </a:ext>
            </a:extLst>
          </p:cNvPr>
          <p:cNvSpPr txBox="1"/>
          <p:nvPr/>
        </p:nvSpPr>
        <p:spPr>
          <a:xfrm>
            <a:off x="4911433" y="42337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0x44W 0xE0</a:t>
            </a:r>
          </a:p>
        </p:txBody>
      </p:sp>
    </p:spTree>
    <p:extLst>
      <p:ext uri="{BB962C8B-B14F-4D97-AF65-F5344CB8AC3E}">
        <p14:creationId xmlns:p14="http://schemas.microsoft.com/office/powerpoint/2010/main" val="64187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6C7C3-0EC6-469B-A428-56A9F1FCF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D8726-3C7B-4BB5-8CA5-F2F790B85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图片 36" descr="image047">
            <a:extLst>
              <a:ext uri="{FF2B5EF4-FFF2-40B4-BE49-F238E27FC236}">
                <a16:creationId xmlns:a16="http://schemas.microsoft.com/office/drawing/2014/main" id="{4A208937-658C-4EC2-A6F9-DD1B98697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56" y="882650"/>
            <a:ext cx="8255001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270331-A68C-48F3-A66B-CFDAD7F4F89E}"/>
              </a:ext>
            </a:extLst>
          </p:cNvPr>
          <p:cNvSpPr txBox="1"/>
          <p:nvPr/>
        </p:nvSpPr>
        <p:spPr>
          <a:xfrm>
            <a:off x="3163730" y="33322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2C984-1B28-4581-A65C-B8199F0DF580}"/>
              </a:ext>
            </a:extLst>
          </p:cNvPr>
          <p:cNvSpPr txBox="1"/>
          <p:nvPr/>
        </p:nvSpPr>
        <p:spPr>
          <a:xfrm>
            <a:off x="2364113" y="3359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92395-4D51-476A-BCAA-954243C5D22D}"/>
              </a:ext>
            </a:extLst>
          </p:cNvPr>
          <p:cNvSpPr txBox="1"/>
          <p:nvPr/>
        </p:nvSpPr>
        <p:spPr>
          <a:xfrm>
            <a:off x="2720430" y="33122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61E7C-0FF8-4B75-BA34-784A60AD4219}"/>
              </a:ext>
            </a:extLst>
          </p:cNvPr>
          <p:cNvSpPr txBox="1"/>
          <p:nvPr/>
        </p:nvSpPr>
        <p:spPr>
          <a:xfrm>
            <a:off x="9818658" y="3313087"/>
            <a:ext cx="60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C4A34F-C759-445C-A0DB-5B96BF6622D6}"/>
              </a:ext>
            </a:extLst>
          </p:cNvPr>
          <p:cNvSpPr txBox="1"/>
          <p:nvPr/>
        </p:nvSpPr>
        <p:spPr>
          <a:xfrm>
            <a:off x="4032575" y="33322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04F43-FA5F-40B6-A5B4-05C44263E241}"/>
              </a:ext>
            </a:extLst>
          </p:cNvPr>
          <p:cNvSpPr txBox="1"/>
          <p:nvPr/>
        </p:nvSpPr>
        <p:spPr>
          <a:xfrm>
            <a:off x="4397186" y="33450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B0C1D-7543-41DE-8465-03F9A70A1941}"/>
              </a:ext>
            </a:extLst>
          </p:cNvPr>
          <p:cNvSpPr txBox="1"/>
          <p:nvPr/>
        </p:nvSpPr>
        <p:spPr>
          <a:xfrm>
            <a:off x="4814437" y="3359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C09257-BF5D-410D-992F-E17E652C3156}"/>
              </a:ext>
            </a:extLst>
          </p:cNvPr>
          <p:cNvSpPr txBox="1"/>
          <p:nvPr/>
        </p:nvSpPr>
        <p:spPr>
          <a:xfrm>
            <a:off x="5190588" y="3359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E721B8-564E-49E1-9AE6-2DF8D3C1B05F}"/>
              </a:ext>
            </a:extLst>
          </p:cNvPr>
          <p:cNvSpPr txBox="1"/>
          <p:nvPr/>
        </p:nvSpPr>
        <p:spPr>
          <a:xfrm>
            <a:off x="5645471" y="338859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E26B73-6AD9-474E-A540-E395E885E0A4}"/>
              </a:ext>
            </a:extLst>
          </p:cNvPr>
          <p:cNvSpPr txBox="1"/>
          <p:nvPr/>
        </p:nvSpPr>
        <p:spPr>
          <a:xfrm>
            <a:off x="6040588" y="33885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168FA9-0CF5-4247-9D9E-4273ED76BE84}"/>
              </a:ext>
            </a:extLst>
          </p:cNvPr>
          <p:cNvSpPr txBox="1"/>
          <p:nvPr/>
        </p:nvSpPr>
        <p:spPr>
          <a:xfrm>
            <a:off x="6445088" y="33708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87303B-6F7E-498C-8BCD-7CF58198EF52}"/>
              </a:ext>
            </a:extLst>
          </p:cNvPr>
          <p:cNvSpPr txBox="1"/>
          <p:nvPr/>
        </p:nvSpPr>
        <p:spPr>
          <a:xfrm>
            <a:off x="6847510" y="337084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EFC074-EF44-472F-A3C5-5AAC303D5F5F}"/>
              </a:ext>
            </a:extLst>
          </p:cNvPr>
          <p:cNvSpPr txBox="1"/>
          <p:nvPr/>
        </p:nvSpPr>
        <p:spPr>
          <a:xfrm>
            <a:off x="7202937" y="3359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E1985F-666C-4B59-8C56-CFEEADC84E98}"/>
              </a:ext>
            </a:extLst>
          </p:cNvPr>
          <p:cNvSpPr txBox="1"/>
          <p:nvPr/>
        </p:nvSpPr>
        <p:spPr>
          <a:xfrm>
            <a:off x="7640957" y="3359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BED145-51B6-4237-AD7A-9B461DB9466E}"/>
              </a:ext>
            </a:extLst>
          </p:cNvPr>
          <p:cNvSpPr txBox="1"/>
          <p:nvPr/>
        </p:nvSpPr>
        <p:spPr>
          <a:xfrm>
            <a:off x="8074015" y="33770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BE0928-E660-4324-BBC8-9882A1806C0B}"/>
              </a:ext>
            </a:extLst>
          </p:cNvPr>
          <p:cNvSpPr txBox="1"/>
          <p:nvPr/>
        </p:nvSpPr>
        <p:spPr>
          <a:xfrm>
            <a:off x="8457437" y="33948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48DC0C-2E8F-4FB3-B099-91E904FA266B}"/>
              </a:ext>
            </a:extLst>
          </p:cNvPr>
          <p:cNvSpPr txBox="1"/>
          <p:nvPr/>
        </p:nvSpPr>
        <p:spPr>
          <a:xfrm>
            <a:off x="8837682" y="33908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EA592C-35D4-4F4D-A086-5C17BA51E829}"/>
              </a:ext>
            </a:extLst>
          </p:cNvPr>
          <p:cNvSpPr txBox="1"/>
          <p:nvPr/>
        </p:nvSpPr>
        <p:spPr>
          <a:xfrm>
            <a:off x="9264085" y="3448975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B3173D-5ED3-401D-94A5-5059FCFAEF67}"/>
              </a:ext>
            </a:extLst>
          </p:cNvPr>
          <p:cNvSpPr txBox="1"/>
          <p:nvPr/>
        </p:nvSpPr>
        <p:spPr>
          <a:xfrm>
            <a:off x="3633091" y="33490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DBF9F5-3F9A-4B5B-9D05-7FC9A16426A5}"/>
              </a:ext>
            </a:extLst>
          </p:cNvPr>
          <p:cNvSpPr txBox="1"/>
          <p:nvPr/>
        </p:nvSpPr>
        <p:spPr>
          <a:xfrm>
            <a:off x="4512751" y="4165824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0xE0 00</a:t>
            </a:r>
          </a:p>
        </p:txBody>
      </p:sp>
    </p:spTree>
    <p:extLst>
      <p:ext uri="{BB962C8B-B14F-4D97-AF65-F5344CB8AC3E}">
        <p14:creationId xmlns:p14="http://schemas.microsoft.com/office/powerpoint/2010/main" val="200689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2CEE0-8B6E-4859-8A3F-A649473C2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0D5F4-82DB-4AAB-B49C-FF4D89786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图片 37" descr="image048">
            <a:extLst>
              <a:ext uri="{FF2B5EF4-FFF2-40B4-BE49-F238E27FC236}">
                <a16:creationId xmlns:a16="http://schemas.microsoft.com/office/drawing/2014/main" id="{860B1FB8-0481-44E8-8C60-09DA13EA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828675"/>
            <a:ext cx="8286751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D0803F-8291-4A1C-8033-17E4E93344A4}"/>
              </a:ext>
            </a:extLst>
          </p:cNvPr>
          <p:cNvSpPr txBox="1"/>
          <p:nvPr/>
        </p:nvSpPr>
        <p:spPr>
          <a:xfrm>
            <a:off x="2977298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0B920-A28E-43EC-982C-4CCB10539D1B}"/>
              </a:ext>
            </a:extLst>
          </p:cNvPr>
          <p:cNvSpPr txBox="1"/>
          <p:nvPr/>
        </p:nvSpPr>
        <p:spPr>
          <a:xfrm>
            <a:off x="3359038" y="34312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C5F82-1144-4E56-85C2-F65FC96324DA}"/>
              </a:ext>
            </a:extLst>
          </p:cNvPr>
          <p:cNvSpPr txBox="1"/>
          <p:nvPr/>
        </p:nvSpPr>
        <p:spPr>
          <a:xfrm>
            <a:off x="3765495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578490-91CE-4E0E-9992-EB850538CA38}"/>
              </a:ext>
            </a:extLst>
          </p:cNvPr>
          <p:cNvSpPr txBox="1"/>
          <p:nvPr/>
        </p:nvSpPr>
        <p:spPr>
          <a:xfrm>
            <a:off x="4629885" y="3404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CDDA2E-ECB5-4B8C-8576-AB35BE3232F2}"/>
              </a:ext>
            </a:extLst>
          </p:cNvPr>
          <p:cNvSpPr txBox="1"/>
          <p:nvPr/>
        </p:nvSpPr>
        <p:spPr>
          <a:xfrm>
            <a:off x="5418082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A2A981-960A-40AA-AEEA-3F1DBBA220F7}"/>
              </a:ext>
            </a:extLst>
          </p:cNvPr>
          <p:cNvSpPr txBox="1"/>
          <p:nvPr/>
        </p:nvSpPr>
        <p:spPr>
          <a:xfrm>
            <a:off x="6245959" y="3404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57746E-1EAD-4D72-98DB-DD8200218CE4}"/>
              </a:ext>
            </a:extLst>
          </p:cNvPr>
          <p:cNvSpPr txBox="1"/>
          <p:nvPr/>
        </p:nvSpPr>
        <p:spPr>
          <a:xfrm>
            <a:off x="7025717" y="3404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3CA417-A7E3-4031-868D-76466669D7C5}"/>
              </a:ext>
            </a:extLst>
          </p:cNvPr>
          <p:cNvSpPr txBox="1"/>
          <p:nvPr/>
        </p:nvSpPr>
        <p:spPr>
          <a:xfrm>
            <a:off x="7862033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94D646-FAA8-4A7E-A09D-5D282EB035B2}"/>
              </a:ext>
            </a:extLst>
          </p:cNvPr>
          <p:cNvSpPr txBox="1"/>
          <p:nvPr/>
        </p:nvSpPr>
        <p:spPr>
          <a:xfrm>
            <a:off x="9063859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EB2C1F-A38A-4385-AA92-03BB59F86E3C}"/>
              </a:ext>
            </a:extLst>
          </p:cNvPr>
          <p:cNvSpPr txBox="1"/>
          <p:nvPr/>
        </p:nvSpPr>
        <p:spPr>
          <a:xfrm>
            <a:off x="9889482" y="33979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BE6B72-450D-4A81-AEB4-7CBF8B12DA4D}"/>
              </a:ext>
            </a:extLst>
          </p:cNvPr>
          <p:cNvSpPr txBox="1"/>
          <p:nvPr/>
        </p:nvSpPr>
        <p:spPr>
          <a:xfrm>
            <a:off x="4173018" y="34400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A6B037-1DC5-4F38-B68F-B844BF5615D7}"/>
              </a:ext>
            </a:extLst>
          </p:cNvPr>
          <p:cNvSpPr txBox="1"/>
          <p:nvPr/>
        </p:nvSpPr>
        <p:spPr>
          <a:xfrm>
            <a:off x="4991482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2C1E1D-C884-412D-92C0-97628584F021}"/>
              </a:ext>
            </a:extLst>
          </p:cNvPr>
          <p:cNvSpPr txBox="1"/>
          <p:nvPr/>
        </p:nvSpPr>
        <p:spPr>
          <a:xfrm>
            <a:off x="5851860" y="344453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3B655F-9F54-48F5-ACF6-9E5B705010D1}"/>
              </a:ext>
            </a:extLst>
          </p:cNvPr>
          <p:cNvSpPr txBox="1"/>
          <p:nvPr/>
        </p:nvSpPr>
        <p:spPr>
          <a:xfrm>
            <a:off x="6644069" y="33979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01FBC6-6AA4-40BB-8011-96C38F501B2C}"/>
              </a:ext>
            </a:extLst>
          </p:cNvPr>
          <p:cNvSpPr txBox="1"/>
          <p:nvPr/>
        </p:nvSpPr>
        <p:spPr>
          <a:xfrm>
            <a:off x="7440626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56B30A-EE1D-4442-A524-8C6552DD0815}"/>
              </a:ext>
            </a:extLst>
          </p:cNvPr>
          <p:cNvSpPr txBox="1"/>
          <p:nvPr/>
        </p:nvSpPr>
        <p:spPr>
          <a:xfrm>
            <a:off x="8265930" y="34445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5B7801-7908-4911-BBFF-657C958E47E9}"/>
              </a:ext>
            </a:extLst>
          </p:cNvPr>
          <p:cNvSpPr txBox="1"/>
          <p:nvPr/>
        </p:nvSpPr>
        <p:spPr>
          <a:xfrm>
            <a:off x="8694815" y="34400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0ED59A-6839-49E1-A35D-9B6B9A3F80CF}"/>
              </a:ext>
            </a:extLst>
          </p:cNvPr>
          <p:cNvSpPr txBox="1"/>
          <p:nvPr/>
        </p:nvSpPr>
        <p:spPr>
          <a:xfrm>
            <a:off x="9550370" y="343121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FCCB14-0855-4093-ADF5-6EADFB4BB423}"/>
              </a:ext>
            </a:extLst>
          </p:cNvPr>
          <p:cNvSpPr txBox="1"/>
          <p:nvPr/>
        </p:nvSpPr>
        <p:spPr>
          <a:xfrm>
            <a:off x="10276103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D41B27-0A85-4ABA-A580-D11408BFEA82}"/>
              </a:ext>
            </a:extLst>
          </p:cNvPr>
          <p:cNvSpPr txBox="1"/>
          <p:nvPr/>
        </p:nvSpPr>
        <p:spPr>
          <a:xfrm>
            <a:off x="2590677" y="34400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EA0EE5-4F7B-4BC5-A818-83BDC9DF204F}"/>
              </a:ext>
            </a:extLst>
          </p:cNvPr>
          <p:cNvSpPr txBox="1"/>
          <p:nvPr/>
        </p:nvSpPr>
        <p:spPr>
          <a:xfrm>
            <a:off x="4780728" y="4233029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0x75 A9</a:t>
            </a:r>
          </a:p>
        </p:txBody>
      </p:sp>
    </p:spTree>
    <p:extLst>
      <p:ext uri="{BB962C8B-B14F-4D97-AF65-F5344CB8AC3E}">
        <p14:creationId xmlns:p14="http://schemas.microsoft.com/office/powerpoint/2010/main" val="363098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5E99-F476-48B3-8254-CAB222D71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D118-130E-4A5C-B370-48754B68C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图片 38" descr="image049">
            <a:extLst>
              <a:ext uri="{FF2B5EF4-FFF2-40B4-BE49-F238E27FC236}">
                <a16:creationId xmlns:a16="http://schemas.microsoft.com/office/drawing/2014/main" id="{7A53A898-1967-4AB8-B0D8-89574E7F4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63" y="989013"/>
            <a:ext cx="8267701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8C72EF-F1AA-4E6C-BC35-C41672AD9B1A}"/>
              </a:ext>
            </a:extLst>
          </p:cNvPr>
          <p:cNvSpPr txBox="1"/>
          <p:nvPr/>
        </p:nvSpPr>
        <p:spPr>
          <a:xfrm>
            <a:off x="4008449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A5DB0-78E5-4507-9BEE-B6EC132CCF76}"/>
              </a:ext>
            </a:extLst>
          </p:cNvPr>
          <p:cNvSpPr txBox="1"/>
          <p:nvPr/>
        </p:nvSpPr>
        <p:spPr>
          <a:xfrm>
            <a:off x="5652951" y="34591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9BD064-0498-4336-BCCF-1A1881247865}"/>
              </a:ext>
            </a:extLst>
          </p:cNvPr>
          <p:cNvSpPr txBox="1"/>
          <p:nvPr/>
        </p:nvSpPr>
        <p:spPr>
          <a:xfrm>
            <a:off x="6882358" y="342014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2EF65-D1C3-4944-8F00-2118872131DF}"/>
              </a:ext>
            </a:extLst>
          </p:cNvPr>
          <p:cNvSpPr txBox="1"/>
          <p:nvPr/>
        </p:nvSpPr>
        <p:spPr>
          <a:xfrm>
            <a:off x="8108647" y="33988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46C8A-3AC5-4FE5-8EC7-26D81AF64818}"/>
              </a:ext>
            </a:extLst>
          </p:cNvPr>
          <p:cNvSpPr txBox="1"/>
          <p:nvPr/>
        </p:nvSpPr>
        <p:spPr>
          <a:xfrm>
            <a:off x="8437783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6193C-F931-4BBC-B0A5-95DEC10776D2}"/>
              </a:ext>
            </a:extLst>
          </p:cNvPr>
          <p:cNvSpPr txBox="1"/>
          <p:nvPr/>
        </p:nvSpPr>
        <p:spPr>
          <a:xfrm>
            <a:off x="9677797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2C1E98-9985-48E8-AA96-AF6E3495640F}"/>
              </a:ext>
            </a:extLst>
          </p:cNvPr>
          <p:cNvSpPr txBox="1"/>
          <p:nvPr/>
        </p:nvSpPr>
        <p:spPr>
          <a:xfrm>
            <a:off x="8855546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AEAD80-6510-4664-BBEA-98AA5A4AC7CC}"/>
              </a:ext>
            </a:extLst>
          </p:cNvPr>
          <p:cNvSpPr txBox="1"/>
          <p:nvPr/>
        </p:nvSpPr>
        <p:spPr>
          <a:xfrm>
            <a:off x="7660070" y="34325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C1B147-53DF-4E09-A151-039D59C526BC}"/>
              </a:ext>
            </a:extLst>
          </p:cNvPr>
          <p:cNvSpPr txBox="1"/>
          <p:nvPr/>
        </p:nvSpPr>
        <p:spPr>
          <a:xfrm>
            <a:off x="7232139" y="342900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051CEE-A096-4A3B-8B8B-FBFBE5364348}"/>
              </a:ext>
            </a:extLst>
          </p:cNvPr>
          <p:cNvSpPr txBox="1"/>
          <p:nvPr/>
        </p:nvSpPr>
        <p:spPr>
          <a:xfrm>
            <a:off x="6437145" y="342900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4D6B95-8E28-45D1-9B78-028DABC90959}"/>
              </a:ext>
            </a:extLst>
          </p:cNvPr>
          <p:cNvSpPr txBox="1"/>
          <p:nvPr/>
        </p:nvSpPr>
        <p:spPr>
          <a:xfrm>
            <a:off x="6002732" y="342014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FA7CD3-01F5-491C-BE19-9A93BE6B9483}"/>
              </a:ext>
            </a:extLst>
          </p:cNvPr>
          <p:cNvSpPr txBox="1"/>
          <p:nvPr/>
        </p:nvSpPr>
        <p:spPr>
          <a:xfrm>
            <a:off x="5166317" y="345912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AC992C-A059-4F18-8B49-DF3E83A1CAF5}"/>
              </a:ext>
            </a:extLst>
          </p:cNvPr>
          <p:cNvSpPr txBox="1"/>
          <p:nvPr/>
        </p:nvSpPr>
        <p:spPr>
          <a:xfrm>
            <a:off x="4791519" y="345912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891B5A-B30D-48AD-8FA6-2ACAEEC6D53E}"/>
              </a:ext>
            </a:extLst>
          </p:cNvPr>
          <p:cNvSpPr txBox="1"/>
          <p:nvPr/>
        </p:nvSpPr>
        <p:spPr>
          <a:xfrm>
            <a:off x="4373888" y="345912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EF6E18-3501-4528-B296-F303048CBA89}"/>
              </a:ext>
            </a:extLst>
          </p:cNvPr>
          <p:cNvSpPr txBox="1"/>
          <p:nvPr/>
        </p:nvSpPr>
        <p:spPr>
          <a:xfrm>
            <a:off x="3186198" y="345912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EEDFB3-9D93-4CD0-9C98-F8205A7A1D66}"/>
              </a:ext>
            </a:extLst>
          </p:cNvPr>
          <p:cNvSpPr txBox="1"/>
          <p:nvPr/>
        </p:nvSpPr>
        <p:spPr>
          <a:xfrm>
            <a:off x="2752042" y="345912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5C3A4E-B29D-4496-979F-48519CEF3823}"/>
              </a:ext>
            </a:extLst>
          </p:cNvPr>
          <p:cNvSpPr txBox="1"/>
          <p:nvPr/>
        </p:nvSpPr>
        <p:spPr>
          <a:xfrm>
            <a:off x="2371778" y="345912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46E2F0-8D42-4254-8754-BE8169C55427}"/>
              </a:ext>
            </a:extLst>
          </p:cNvPr>
          <p:cNvSpPr txBox="1"/>
          <p:nvPr/>
        </p:nvSpPr>
        <p:spPr>
          <a:xfrm>
            <a:off x="3340782" y="3459126"/>
            <a:ext cx="72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Stop/Start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6A0AC1-D60E-4ED2-94FD-CB8411274CB8}"/>
              </a:ext>
            </a:extLst>
          </p:cNvPr>
          <p:cNvSpPr txBox="1"/>
          <p:nvPr/>
        </p:nvSpPr>
        <p:spPr>
          <a:xfrm>
            <a:off x="4430557" y="4217582"/>
            <a:ext cx="367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  <a:r>
              <a:rPr lang="en-US" altLang="zh-CN" dirty="0">
                <a:highlight>
                  <a:srgbClr val="FFFF00"/>
                </a:highlight>
              </a:rPr>
              <a:t>x44R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48180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960A-F5DC-4A6C-B7BE-2EB608D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99A65-660E-45C0-AC81-D66E9ECF2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图片 39" descr="image050">
            <a:extLst>
              <a:ext uri="{FF2B5EF4-FFF2-40B4-BE49-F238E27FC236}">
                <a16:creationId xmlns:a16="http://schemas.microsoft.com/office/drawing/2014/main" id="{9F532F19-C868-40CB-B304-6C9AEA88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14" y="1216874"/>
            <a:ext cx="8267701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410AC4-8BFE-4B60-88BE-020B74D927BD}"/>
              </a:ext>
            </a:extLst>
          </p:cNvPr>
          <p:cNvSpPr txBox="1"/>
          <p:nvPr/>
        </p:nvSpPr>
        <p:spPr>
          <a:xfrm>
            <a:off x="2279630" y="371430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6985EB-43CF-4488-9F4B-98C1501F1F4C}"/>
              </a:ext>
            </a:extLst>
          </p:cNvPr>
          <p:cNvSpPr txBox="1"/>
          <p:nvPr/>
        </p:nvSpPr>
        <p:spPr>
          <a:xfrm>
            <a:off x="3881602" y="368595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15061-6294-43EA-A5AA-4F1E245F8C47}"/>
              </a:ext>
            </a:extLst>
          </p:cNvPr>
          <p:cNvSpPr txBox="1"/>
          <p:nvPr/>
        </p:nvSpPr>
        <p:spPr>
          <a:xfrm>
            <a:off x="4264374" y="371430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51C6C2-CD5E-4DD7-9B76-A08FACA9E94D}"/>
              </a:ext>
            </a:extLst>
          </p:cNvPr>
          <p:cNvSpPr txBox="1"/>
          <p:nvPr/>
        </p:nvSpPr>
        <p:spPr>
          <a:xfrm>
            <a:off x="5061304" y="367327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FF3E3F-B960-46EC-8EA0-55D00AE11C3D}"/>
              </a:ext>
            </a:extLst>
          </p:cNvPr>
          <p:cNvSpPr txBox="1"/>
          <p:nvPr/>
        </p:nvSpPr>
        <p:spPr>
          <a:xfrm flipH="1">
            <a:off x="6320622" y="3714308"/>
            <a:ext cx="27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504497-CA96-4F19-B886-2F061293148E}"/>
              </a:ext>
            </a:extLst>
          </p:cNvPr>
          <p:cNvSpPr txBox="1"/>
          <p:nvPr/>
        </p:nvSpPr>
        <p:spPr>
          <a:xfrm flipH="1">
            <a:off x="8350719" y="3776884"/>
            <a:ext cx="27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D94903-18C7-49A2-8128-22CF5D5573CC}"/>
              </a:ext>
            </a:extLst>
          </p:cNvPr>
          <p:cNvSpPr txBox="1"/>
          <p:nvPr/>
        </p:nvSpPr>
        <p:spPr>
          <a:xfrm flipH="1">
            <a:off x="8750850" y="3796931"/>
            <a:ext cx="27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C7CE6A-2255-4DEB-95B6-7405537A7854}"/>
              </a:ext>
            </a:extLst>
          </p:cNvPr>
          <p:cNvSpPr txBox="1"/>
          <p:nvPr/>
        </p:nvSpPr>
        <p:spPr>
          <a:xfrm flipH="1">
            <a:off x="9147649" y="3798149"/>
            <a:ext cx="27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35508E-CFFD-48B6-A513-3C4374E0DE95}"/>
              </a:ext>
            </a:extLst>
          </p:cNvPr>
          <p:cNvSpPr txBox="1"/>
          <p:nvPr/>
        </p:nvSpPr>
        <p:spPr>
          <a:xfrm>
            <a:off x="1822156" y="368595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4CE939-7E5C-4D31-AFC7-7EB994E10249}"/>
              </a:ext>
            </a:extLst>
          </p:cNvPr>
          <p:cNvSpPr txBox="1"/>
          <p:nvPr/>
        </p:nvSpPr>
        <p:spPr>
          <a:xfrm>
            <a:off x="1408159" y="371430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62A877-4D4F-4041-A3D6-8206B2A93AB5}"/>
              </a:ext>
            </a:extLst>
          </p:cNvPr>
          <p:cNvSpPr txBox="1"/>
          <p:nvPr/>
        </p:nvSpPr>
        <p:spPr>
          <a:xfrm>
            <a:off x="2659210" y="3714308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03E656-5606-4AB5-BBC3-DEA11769408B}"/>
              </a:ext>
            </a:extLst>
          </p:cNvPr>
          <p:cNvSpPr txBox="1"/>
          <p:nvPr/>
        </p:nvSpPr>
        <p:spPr>
          <a:xfrm>
            <a:off x="3474868" y="371430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B1F2E4-3D9D-453E-B963-A6A185AC9EE3}"/>
              </a:ext>
            </a:extLst>
          </p:cNvPr>
          <p:cNvSpPr txBox="1"/>
          <p:nvPr/>
        </p:nvSpPr>
        <p:spPr>
          <a:xfrm>
            <a:off x="4679999" y="371430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EB60B3-E9CE-41D6-A866-5D1FA0A3CD4F}"/>
              </a:ext>
            </a:extLst>
          </p:cNvPr>
          <p:cNvSpPr txBox="1"/>
          <p:nvPr/>
        </p:nvSpPr>
        <p:spPr>
          <a:xfrm flipH="1">
            <a:off x="5513386" y="3714307"/>
            <a:ext cx="27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FE1461-D29F-425F-8175-D37F02D58E3D}"/>
              </a:ext>
            </a:extLst>
          </p:cNvPr>
          <p:cNvSpPr txBox="1"/>
          <p:nvPr/>
        </p:nvSpPr>
        <p:spPr>
          <a:xfrm>
            <a:off x="5922696" y="3720177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3147B4-2953-4BDE-8230-88DFD0F5C731}"/>
              </a:ext>
            </a:extLst>
          </p:cNvPr>
          <p:cNvSpPr txBox="1"/>
          <p:nvPr/>
        </p:nvSpPr>
        <p:spPr>
          <a:xfrm>
            <a:off x="3058521" y="370721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49F7AA-FBE0-4D4F-8ADC-D2850F1F9E1C}"/>
              </a:ext>
            </a:extLst>
          </p:cNvPr>
          <p:cNvSpPr txBox="1"/>
          <p:nvPr/>
        </p:nvSpPr>
        <p:spPr>
          <a:xfrm>
            <a:off x="7152344" y="376979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F9CC1E-BAA2-4AFD-8A96-249009D62D83}"/>
              </a:ext>
            </a:extLst>
          </p:cNvPr>
          <p:cNvSpPr txBox="1"/>
          <p:nvPr/>
        </p:nvSpPr>
        <p:spPr>
          <a:xfrm>
            <a:off x="6709418" y="3776884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CB6D58-8312-4CDD-AD52-390A90F67A79}"/>
              </a:ext>
            </a:extLst>
          </p:cNvPr>
          <p:cNvSpPr txBox="1"/>
          <p:nvPr/>
        </p:nvSpPr>
        <p:spPr>
          <a:xfrm>
            <a:off x="7581018" y="3769796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A92A64-8615-4318-BA67-1B5AA8AFCBF6}"/>
              </a:ext>
            </a:extLst>
          </p:cNvPr>
          <p:cNvSpPr txBox="1"/>
          <p:nvPr/>
        </p:nvSpPr>
        <p:spPr>
          <a:xfrm>
            <a:off x="7943485" y="379693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851FA8-C5BD-4394-947B-02A41FD68EFA}"/>
              </a:ext>
            </a:extLst>
          </p:cNvPr>
          <p:cNvSpPr txBox="1"/>
          <p:nvPr/>
        </p:nvSpPr>
        <p:spPr>
          <a:xfrm>
            <a:off x="3625711" y="4304139"/>
            <a:ext cx="291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0xB9 5E</a:t>
            </a:r>
          </a:p>
        </p:txBody>
      </p:sp>
    </p:spTree>
    <p:extLst>
      <p:ext uri="{BB962C8B-B14F-4D97-AF65-F5344CB8AC3E}">
        <p14:creationId xmlns:p14="http://schemas.microsoft.com/office/powerpoint/2010/main" val="2909756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272</Words>
  <Application>Microsoft Office PowerPoint</Application>
  <PresentationFormat>Widescreen</PresentationFormat>
  <Paragraphs>219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等线 Light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Set Configure Heater Current Full Power  address：0x306E  value：0x3FFF  CRC：0x06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(Telecom)Ryan</dc:creator>
  <cp:lastModifiedBy>Wang, (Telecom)Ryan</cp:lastModifiedBy>
  <cp:revision>30</cp:revision>
  <dcterms:created xsi:type="dcterms:W3CDTF">2025-02-25T06:24:27Z</dcterms:created>
  <dcterms:modified xsi:type="dcterms:W3CDTF">2025-02-25T12:24:59Z</dcterms:modified>
</cp:coreProperties>
</file>