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39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21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1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28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32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28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94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802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19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36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BDF03-8F8C-4984-9C98-C83F764541E5}" type="datetimeFigureOut">
              <a:rPr lang="zh-TW" altLang="en-US" smtClean="0"/>
              <a:t>2020/10/6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BF0AF-5EBA-4323-B20F-BAEC3C0DC4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53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MB TOP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296" y="1600200"/>
            <a:ext cx="555340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MB Layer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5947" y="1600200"/>
            <a:ext cx="549210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MB </a:t>
            </a:r>
            <a:r>
              <a:rPr lang="en-US" altLang="zh-TW" dirty="0" err="1" smtClean="0"/>
              <a:t>TOP+Layer</a:t>
            </a:r>
            <a:r>
              <a:rPr lang="en-US" altLang="zh-TW" dirty="0" smtClean="0"/>
              <a:t> 2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417" y="1600200"/>
            <a:ext cx="562116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FPC </a:t>
            </a:r>
            <a:r>
              <a:rPr lang="en-US" altLang="zh-TW" dirty="0"/>
              <a:t>TOP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7681" y="1600200"/>
            <a:ext cx="202863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1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FPC Layer 2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8632" y="1600200"/>
            <a:ext cx="208673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14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FPC Layer 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1718" y="1600200"/>
            <a:ext cx="21405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FPC TOP + Layer 2 + Layer 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2940" y="1600200"/>
            <a:ext cx="217811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2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</Words>
  <Application>Microsoft Office PowerPoint</Application>
  <PresentationFormat>如螢幕大小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新細明體</vt:lpstr>
      <vt:lpstr>Arial</vt:lpstr>
      <vt:lpstr>Calibri</vt:lpstr>
      <vt:lpstr>Office 佈景主題</vt:lpstr>
      <vt:lpstr>MB TOP</vt:lpstr>
      <vt:lpstr>MB Layer 2</vt:lpstr>
      <vt:lpstr>MB TOP+Layer 2</vt:lpstr>
      <vt:lpstr>FPC TOP</vt:lpstr>
      <vt:lpstr>FPC Layer 2</vt:lpstr>
      <vt:lpstr>FPC Layer 3</vt:lpstr>
      <vt:lpstr>FPC TOP + Layer 2 + Layer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</dc:title>
  <dc:creator>pega</dc:creator>
  <cp:lastModifiedBy>Poki Huang(黃彥豪_Pegatron)</cp:lastModifiedBy>
  <cp:revision>6</cp:revision>
  <dcterms:created xsi:type="dcterms:W3CDTF">2020-05-26T09:16:13Z</dcterms:created>
  <dcterms:modified xsi:type="dcterms:W3CDTF">2020-10-06T08:18:31Z</dcterms:modified>
</cp:coreProperties>
</file>