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0" r:id="rId1"/>
    <p:sldMasterId id="2147484146" r:id="rId2"/>
    <p:sldMasterId id="2147484147" r:id="rId3"/>
    <p:sldMasterId id="2147484148" r:id="rId4"/>
    <p:sldMasterId id="2147484149" r:id="rId5"/>
    <p:sldMasterId id="2147484150" r:id="rId6"/>
    <p:sldMasterId id="2147484151" r:id="rId7"/>
    <p:sldMasterId id="2147484251" r:id="rId8"/>
    <p:sldMasterId id="2147486343" r:id="rId9"/>
    <p:sldMasterId id="2147484261" r:id="rId10"/>
    <p:sldMasterId id="2147486333" r:id="rId11"/>
  </p:sldMasterIdLst>
  <p:notesMasterIdLst>
    <p:notesMasterId r:id="rId17"/>
  </p:notesMasterIdLst>
  <p:sldIdLst>
    <p:sldId id="655" r:id="rId12"/>
    <p:sldId id="657" r:id="rId13"/>
    <p:sldId id="661" r:id="rId14"/>
    <p:sldId id="662" r:id="rId15"/>
    <p:sldId id="659" r:id="rId16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88F0EE"/>
    <a:srgbClr val="68A602"/>
    <a:srgbClr val="CBFD7B"/>
    <a:srgbClr val="98F303"/>
    <a:srgbClr val="9FF3F1"/>
    <a:srgbClr val="D2E016"/>
    <a:srgbClr val="19FF81"/>
    <a:srgbClr val="1FA8A1"/>
    <a:srgbClr val="FAF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7943" autoAdjust="0"/>
  </p:normalViewPr>
  <p:slideViewPr>
    <p:cSldViewPr snapToGrid="0">
      <p:cViewPr>
        <p:scale>
          <a:sx n="66" d="100"/>
          <a:sy n="66" d="100"/>
        </p:scale>
        <p:origin x="-604" y="-100"/>
      </p:cViewPr>
      <p:guideLst>
        <p:guide orient="horz" pos="2160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602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eader Placeholder 1">
            <a:extLst>
              <a:ext uri="{FF2B5EF4-FFF2-40B4-BE49-F238E27FC236}">
                <a16:creationId xmlns="" xmlns:a16="http://schemas.microsoft.com/office/drawing/2014/main" id="{EC2E0867-6EFB-4183-89FA-5B00824FA7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Date Placeholder 2">
            <a:extLst>
              <a:ext uri="{FF2B5EF4-FFF2-40B4-BE49-F238E27FC236}">
                <a16:creationId xmlns="" xmlns:a16="http://schemas.microsoft.com/office/drawing/2014/main" id="{F1C20225-63D4-4599-86AF-880102B7DC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37198-04D8-4A89-B691-CFBF0A6F7890}" type="datetimeFigureOut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  <p:sp>
        <p:nvSpPr>
          <p:cNvPr id="16388" name="Slide Image Placeholder 3">
            <a:extLst>
              <a:ext uri="{FF2B5EF4-FFF2-40B4-BE49-F238E27FC236}">
                <a16:creationId xmlns="" xmlns:a16="http://schemas.microsoft.com/office/drawing/2014/main" id="{C78CD7F6-6FD8-4E1C-88D4-CA00F670FCD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5" name="Notes Placeholder 4">
            <a:extLst>
              <a:ext uri="{FF2B5EF4-FFF2-40B4-BE49-F238E27FC236}">
                <a16:creationId xmlns="" xmlns:a16="http://schemas.microsoft.com/office/drawing/2014/main" id="{5EA7F425-6486-4261-A18C-49A00B1E3D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Footer Placeholder 5">
            <a:extLst>
              <a:ext uri="{FF2B5EF4-FFF2-40B4-BE49-F238E27FC236}">
                <a16:creationId xmlns="" xmlns:a16="http://schemas.microsoft.com/office/drawing/2014/main" id="{B4640BAC-989A-4E7C-AFE1-463EA94E39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Slide Number Placeholder 6">
            <a:extLst>
              <a:ext uri="{FF2B5EF4-FFF2-40B4-BE49-F238E27FC236}">
                <a16:creationId xmlns="" xmlns:a16="http://schemas.microsoft.com/office/drawing/2014/main" id="{45944AC3-8EF3-4FAC-AC8D-97F3130F6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5600895E-0BFB-4257-B1F7-284619806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121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7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24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75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D6487-688C-4A0B-BFEE-79CF36705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F45B-9BFD-43E3-A071-D57AAE8648D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C41D48-4C18-4A5D-BB0B-59C329B35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6F8B4-B3CE-4D5F-9DCE-2510CC907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6DED-4379-4621-BAE2-71583EEAF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33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8DC679-D7CA-44E8-BCBE-E43F6B449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5941-F087-4467-9E1A-68445ADDBD00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823A9-BE3A-430B-A420-4DF3047F4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5DD15D-FBEB-4995-BB8D-9335DDC6C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2E9C-07AC-45C9-BE67-C0BA68EE7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03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94B592-0B7D-491D-88DD-1ACC24CCE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06B6-9310-4EBF-9DDB-CFBD5302C0F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9001F7-C1FB-4750-9A4A-37908294A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9500A8-CB76-4A30-810A-6A1097AE8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D6BD-E854-484F-A415-B64516C52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3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28D4A13-2754-4405-A039-FAA2DC6FF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28C76-641C-4A13-A714-B5A453BF513B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1978DAE-7274-47AB-923A-8F88F5BAC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CB41226-ECDB-48A3-A72B-577BB8813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86D37-C08C-483F-841A-55956EFD4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F243E0F-B4F0-4BC7-945E-EF67256BA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B8FD-DDA8-4EF6-808F-E01D468D157B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5D0D60F-1322-456E-AD5F-2674FCBC6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6BA74C3-5376-4372-9B18-31C5EA126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92D-2953-453C-9745-7C1CF9815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9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6489BB5-F7FB-4B9C-9826-7310259F2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89C8-9ABF-4C92-8D7E-11BA807C9344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BCE7056-FC41-4584-AEE1-FE482AE5D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B390A1E-FC57-41FA-9F71-2671DE8DC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5515-EC90-4351-A57B-A9D7D7159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06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DD7F9CC-B03C-4846-9FC3-630A6AB8F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BD8B-5A93-4DB2-A99C-844921A141B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22DB802-99B3-440A-B1CD-2013DEF21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ECA24E8-5A03-4528-8F34-F0FD82B6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AABE-0715-488E-ADC1-B463C8DE5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1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4FEEE61-8416-486D-BF71-B9768B030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96B7-2E8D-49C3-855C-91028395498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023ADF-B380-4CAB-9C98-E648DAAA0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E93DA9A-B0E1-4A7E-B922-CC9BB060D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1709-0A57-4EB5-8B9F-E04E45812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18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AABE482-D85B-4BB1-85C8-13018CF52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EC11-7234-4A9D-B0F8-2A007438C749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C0B6D7A-7FB3-4AE7-AEDB-902E8EE7D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C21F80B-7130-450E-8B25-AD1C3995B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66A7-0037-419D-A2E8-E1BB6C85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4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6323D7-7960-47E3-A330-707E2D0B5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2319-484A-4BB8-ACD9-B6ADEFD93F2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83F125-73A8-4CE0-9B5D-2D9E053A3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3F9CC1-1369-4DEC-846A-4C342C70D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FEEF-3640-407F-AFA5-52F9CD84D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4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6B1231-0B4B-4422-B8C5-67B9A142B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90B1-F914-4BC0-A320-29781D5E90E5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AD3226-779C-454D-AE9C-B2944210B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13D42F-928C-44C9-8EEA-C1E93FBE7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73D2-3EB1-411C-BE26-1F5493E36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4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20DCD0-14CC-4DD1-863E-381E9023F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B9E2-2857-4BE1-A8D7-EB32FD541D1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A5D8C-DD21-43F5-AF65-458BC03EF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C8B28-FAD5-4A4B-A33C-E3729B00B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7C6A-A47F-4815-BAD2-5DCF08005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057E6D-0940-4FE7-B763-B9ED13353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D8CA-ADB7-44F8-8AD7-207F37DEC809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A9B0EC-BAA0-46EB-826A-BC924D79E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51F57-82D4-4810-8CC8-118D22E35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262D-3FAA-4588-B624-0110824A0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2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D6ED6-3D7D-4BA6-8E4A-AA904D2C5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C398-5950-4884-9730-B9398037E14C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AB747D-5068-420A-9B8E-10C444E15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411EF3-6B59-486B-AD90-8EDB64293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CF90-75D0-43F9-B9C0-8BDA254B3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1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2692E9C-94D9-4856-A2DF-42BA4C507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58FC-D093-47A7-9DF7-CCD100D9E3C6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5540A70-E191-4BC4-A779-9BB8477CA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341B186-D7C1-4164-9FA7-2E79CBBA6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05A8-67CA-4789-9CE1-0B2D1CCA2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88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4C9D16A-20A4-4135-B199-209F9F165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234D-C5A2-4FD7-8D98-6F6DDB86A8D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B8F344C-48CD-4FCA-8038-2A118F905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B2A0A45-2DAF-4212-92AC-66F5E832A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FA3C-7F69-4B89-8A93-3AC087E86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799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23767D3-4095-4756-B62D-14E383241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647E-B4C8-4888-80DF-1EB63399D3EF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DB9B72D-390C-420D-AD5C-DC7BBDB22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B70A7F1-041C-40C5-97C9-1D29A6AFA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1043-4F04-475D-AFB8-2C805595D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43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1806DDF-F297-41C3-BF01-AA5198AD3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E8B6-4057-4AAC-8AB3-09E19D6227A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6D04AA1-606F-45DF-B400-4009FF8D1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0DD90EC-58DB-4AEF-B70C-DC6B1BA2D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56E40-EC56-4DAD-81EB-5F0915922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9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29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7FF783B-3AC0-4968-B015-A159440FB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F76D-F11D-4EC7-81ED-B0912C936C7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61B906-765A-4173-B086-36103A65B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9188169-49CB-431E-8098-ECD1AA17F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3379-1ED1-4970-AE09-A3B321A11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458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B7E9A3A-B684-48DA-81E2-37FCAD1D5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9A03-AE63-4861-9D44-17179FFE1970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DCA6B4F-8C4C-4059-A2CC-A0FFDEF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760D051-3D18-479A-953B-0A8CD6622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052B-0A6C-4C28-8F28-07835DE09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91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C04C79-2198-451C-8C8C-B4E5B4DCA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AA8C-37A7-401A-A015-D542C2448100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FA2E0A-AB5A-4294-8567-AA46C28B1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A958F1-4D23-45BA-98AC-53D97D916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E616-7E1E-47E5-AA56-908EFB3C2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28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30B76-65F8-487C-943E-D73AA786A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B5F5-8540-499C-9249-E6B19552705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A0F600-A59F-480B-BC9B-E45106E0E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4CAE85-FB62-4EBD-AFA7-4E8838B75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00D7-58FA-4CC9-9B6B-4C0461463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7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F490B3-5585-46E4-8B82-E18E63985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40B5-6C60-48CE-9365-FBA7376FEE43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D6762-2CE8-45CC-A1EF-94CC48DB9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F431B-D4BD-4784-B7E0-7BED0E2CA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58C8-4EC0-4B0F-9EED-B237B8879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909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344855-F9DF-4DC2-BF7A-7CB5EEEA9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F102-AB1A-4046-ACAF-EB60349A6E84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4B5841-1AA1-43E3-A5C1-D3C33411B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50F0-EA65-413A-B360-C48F8C76D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5513-626C-4BC6-B617-9EE8626CE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49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472DF-44A3-447F-8718-93154360A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DFA9-DFE5-44D1-96E7-7C5562AD997B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82C7FA-FE36-473B-84CC-D84899F4C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53B43A-A2B8-4912-85AB-A2B907646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C3D5-FD60-4335-ACE4-5ACF9C1E2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352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488D991-9C2D-4350-897C-0A1D98B93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B23A-2FDD-44CC-BA91-35CD0DAA7512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2B6509C-A886-45F7-A0B9-8210C3D86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70946A2-142A-4BA2-872E-9B122BAEB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DF1F-B040-427B-88C1-F309DA03A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289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27BA272-91B8-4AEA-BF54-55337164C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83ED-EC86-489F-BED2-DE713F83629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866F6AD-3E29-493D-964A-78F8FFB28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47BA47D-58EF-4DED-879F-4B770DF09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135E-D611-42A1-9372-13033585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94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3EDA900-B70D-444D-BDB2-1DF1301BD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B065-118F-46EF-9972-873314ACF7F2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1FA9B34-1FE5-4B76-96A0-79ACC89FC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30679EA-A943-44B7-8F0E-0034E7063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637A-6101-4D64-B6B8-520CE7E3A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3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18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B7EC9AA-3FB4-4C74-9E3D-F7C90E8EB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4DB0-3541-4DEC-8523-A6776046160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1FE764E-3794-44D2-B1A7-6F482C613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16476D8-16B9-4492-96A7-490D397A5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3548B-684B-4F19-9A3E-E8F6749A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11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798268C-AC27-4915-9D3C-2E5EA84CC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7B04-5E4F-4A75-9FFE-5D007D233950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49BAD2A-1E49-4CDF-8126-5F6C08F95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06AE834-C2C3-4161-97A2-D50E5EFD8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DD58-76F9-454E-98C9-BDD560A25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80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CB771D0-B897-47F3-ACD8-541735D76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19CB-54D8-419C-92FE-DBE6F3438D7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549ED7D-14A2-4F3F-8C7B-924CEBCD5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0AEFF0D-DB44-4AE1-80C4-287B3487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6407-7735-4AB8-A450-B4319E0E0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33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9182E6-DE62-4DE6-8329-82F87BEE2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53CF-0B6D-4F61-966B-A4E40E49C676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CA09D1-6D20-4EB5-8986-1C9C73FF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19FEE-A3F9-4CD4-AC19-301854338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BED8-2CCC-4EC5-AF82-9D92AA087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2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88250F-3DA5-4167-879C-D45482E08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1E2E-BEBA-451F-B823-253F2E7472A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32AA2D-DF35-49AD-995B-92AD7E4DB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2BA571-0558-4FC2-9453-CF2E65825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BFA9-C9B3-4989-AB61-39E7ED59F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1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3A9C7E-C3D7-4790-899B-A20979C16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E361-8798-4989-AEA9-5D9D40D8B99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2CE5210-C089-4E76-B52B-DE31059DA2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0EC7-3E83-4CBC-8765-96CC9B0EC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4B41DCD-3D9D-4EBB-8536-686CA9483B2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7301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BF43D6-7432-4FFD-A2D8-65DB8C75F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069C-5E71-4063-ACE9-D7C886AFD5CB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A2069D7-73F1-4A78-9C6F-59496502C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72EE-29E4-49C9-8BA9-4DA64AE14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6EFC4AF-723D-4244-9C45-50E67F71F5E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1314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26CD3C-ECB2-4599-930D-F119786FC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1775-FCA3-49FB-8C2A-0E35F13D229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54713B4-0770-4D22-BED7-DCD8B59190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5C08-790F-42C2-983C-E7ED0641A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F9944F5-C205-4469-BF1B-86DAB4801A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63518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CB0417C-794C-4F47-A62C-8638F246D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7143-7574-46C7-A9E5-C0CCB7AF56B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9E6D63-18B3-4E27-97CF-1B2697F446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FC25-AAFA-49CD-84A0-86471A6A6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33738620-6805-464F-A0AF-316250E9DA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9553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B506314-AAC2-4160-B3E7-19E0CB162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3EE2-032E-4DCC-831A-A9BBB123BB07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EFD23EA-E204-4B54-9FD2-3157D0997E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D1B6-C909-4BBA-8C72-72966E618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C08F97A-9D3A-4FB6-B9C6-15C3FAF9B48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75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350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92A0D6F-DE45-4F2C-8A1A-12A979E65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CE98-5D71-429C-987B-D08FF4C9202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0FEECF7-3467-4396-8DEB-BA310DB30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0F1A-86E2-4D3C-BCA4-3EC2F391C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D4093D-AE6B-4724-A862-824A8305EA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37551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66301ED-2768-44FB-8E56-B3A048D40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EC56-564B-4609-B9D9-885DFCEF452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2DAF014-FFD2-4A7E-8481-64051BF0A6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268D-B1A5-4A0A-BF39-C5831FB3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39AC9B4-C08B-4768-8FB5-E059695FFF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324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6FEC8F3-7D16-4047-B921-436CA0DDC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C11B-4C0F-45A3-8D27-0147AEA35AE4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DE8A53-0D99-4842-97C8-ED76F352C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40DA-BC9F-4032-8273-92955E4D5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3EA90C64-A61D-4C23-BEA2-147D84672B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74191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41698BD-F92A-49FE-B6EE-46D3D355D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26EC-A15D-48D0-8CE5-4BCA64F3686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92D11-B158-410A-84A1-48D7F35860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25FA-2EA7-4263-A771-E0C133BF1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112886B9-C87A-4681-A5E6-CE0D7988D7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6091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73EBB-FB4D-4281-BF59-7E7FD7F79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8374-04AD-4D59-862F-B8155BEE0F06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942C626-5CC5-403D-8D90-D5729FF01A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F93B-3ABE-43A9-8BE5-6111212ED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72B8F18-DC47-4637-9143-11402C6B091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217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2BCDEA-F236-401F-BBE2-1F3B05B21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A018-5291-495A-94AC-202CCF003FEC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EBEA7DB-B2F0-4AE0-AEE3-EA975A84D4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F143-62AC-461C-883A-1DBB448C5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C4C1C4D-F5F6-4E41-BBC4-8C24D0682E2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85189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7620B8-22F6-49B3-9D80-BE5EE5BC0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BADA-21EB-4D32-86A8-3907BAF3A713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07BF1FB-CE84-426B-A42E-70B0347638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3CD9-94D3-4F21-87E0-27F08D55F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32B0FD5-9B0C-4369-8274-D9EFF30177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9539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FC5724-AD58-44E5-B757-28FDD4D7A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3918-FFA0-4275-953A-F122886B0ED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905E1A4-0E1E-4245-8532-B71707F1EC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5136-5D8A-44B3-BD3F-B100151F1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F004993-467B-45DF-9947-E664872622B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4307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600472-426A-4149-BD1F-6490A36CA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CA479-CDCA-4E40-8E6F-AECD24F99BB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52B7094-2B22-4BCF-A18E-5A1FFACD9D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A419-F2D6-41ED-AE7E-D40971E58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B744E7E-2231-4E0F-BF00-A4D71748F3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509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EB082C2-02B0-4B79-BBB6-C6916EDD4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80D3-C432-4DA5-A339-FFC61DFE129E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8CC161-0D86-477B-ADBB-9F916E7D2C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60F6-3767-4661-9FEA-0FB750D88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CB8B15AD-CC1F-4EBE-9AF3-2DBA5498F6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1074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635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A012816-7BCB-4454-A003-E99CEB563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62A7-EC2A-4784-B726-FB73BF9362A2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4E83EE4-6DCF-4163-B385-C8DA4AE1FC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B6F3-9360-4668-B6C4-4D41F1608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72497914-C296-4036-A091-17D136D92B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608978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A71A6D9-147F-4C1B-84E5-CC2A9F4DB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1269-ACCD-4C0D-B0EA-3D3DF53DC032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E2275C1-2FFA-4BB8-B940-5FF25B3A72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4774-821A-4C7E-9815-4B2479FA2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80E0CD-71BB-4337-90EE-72242DEC4C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3308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1F1712D-ECBE-46B0-A740-F3BB85565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F945-7375-4626-9476-AD4B2C75A29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69CF4C43-7884-42F5-8EE7-65BA12B779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43A2-635E-4FF1-9832-B08A07942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F5AB742-E2F0-4319-BC7E-3A848C2A1D3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7208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F9C9CF4-27B9-4074-81FA-29DFC28B2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96FA-FE4F-4D0C-BF0D-33C4D12F0FA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922EA4-F1B6-4B0E-9B44-0090271822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B9E8-B6AF-42CB-BE7F-21A22B5C4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9092D9C4-FB27-46AF-B9D2-5AF8158BD2D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8605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DC42A8B-DBD3-4FE0-A54C-DD0ABD2EE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D194-25C0-4192-BEB3-579506994EC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21A9B-11E2-48DE-B019-0575EA3C32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778F-91F9-4F19-AE2D-00428D78A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151CDFF-0339-40DF-9F1A-280A14D2E7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1268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B644D-D03C-419C-9389-E700955E1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EC6C-EF54-44C6-981E-73D59EE9A65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3C01C79-F41A-426F-B75E-E068F2645A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8C7D-3515-427B-8B9F-A18ED0E40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F47FC27-F792-4E13-B8C6-E05DF27028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5340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74B1C-E73A-4A0E-90CB-CB12F0084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3E46-EF20-4D0C-B206-8801D4242B0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5A3CE35-4350-4960-A8BF-D2B151516F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59CA-8CA1-40D1-B1A3-D04DD3C30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A5DC9D-6F25-4A9C-A9BE-7F1C1D44CE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4390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C87B06-0BDF-45F6-8871-3CC2AC82A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D9DB-B814-4BFF-9B07-C0E847CE9F0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D16A7CE-642F-4997-8446-708487D92B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24AB-69C2-4B38-9FC7-9801E9F9D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5C13E5-1762-4755-8B08-3C644E51DF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27234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0E8248-1BED-495F-8461-073411EAC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D751-A93F-4AA3-9EA6-66785E269599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E6A6C1E-E814-4780-896D-76B17081FF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A237-ACE0-47E3-8490-8CCE38FA7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160FCCE-4826-4CF9-9B44-1676886D67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5133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C989EC-41DE-4B8B-8D11-0FAAD6F5D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82AD-B76C-4D61-BCB2-58D24DC3861C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B01C1DD-AC65-4B84-8BDD-73C06590AE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111B-1147-435D-91D3-32CFAC5B9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0A4BAC2-D994-4628-B15A-68D42A36065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56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017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0271E89-34AD-4B72-8EB1-089F98529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BC97-00F1-4F80-8572-64B22A9EAF5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25B88B-A2FB-4BBC-967F-A921938EC3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299B-621F-420B-8E2F-ACAFA198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B1BF1D93-EDEC-4846-A589-D2A56179686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55795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4395B57-A0CB-4896-9E5D-2D5265DEF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CD56-5482-4AD0-8384-AE0FDD715EC5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B11DF5C4-D55E-4C30-94B9-0EFBEA065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1EDA3-F35E-4224-9695-C6F57BE65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2D1711F-175B-4A33-B908-29217F57DE2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86424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3871503-7159-45CC-B98E-EBD4004A5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3B7E-BC57-4188-BACC-BDC54E669AD8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D60BAE0-AC25-4C5B-8E01-ABA4DCE91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BB75-F145-48D6-8901-719051CB4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4EE31D-94FB-427A-9A17-9E09A1DC3A3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1716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14297B2-E9DD-425E-87F1-9383E8930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58D3-5E59-4F3E-BF03-D1C95BBD448E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EF7B6811-88E8-410E-A4D9-30905E7159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5A35-C92D-437F-952D-41589F0B8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99D7E33-0932-4751-B32C-E10808CC54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6151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F86864C-B45B-4B04-A0E7-009EDC757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BDCA-C703-4BA8-B3D1-6533A654C806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5E1AF9-64EF-4F18-AB8B-4C9B9B8E49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B48B-7225-4D63-B45B-8D4B61FD4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3AD6C2E9-2FB2-4427-951E-E121E95197F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9157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D7F1605-ED01-4B19-9D08-2A7E9CB60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6AEC-890A-4234-BB54-1A0596180077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92B344-2632-4AAE-A99D-4AAA825E90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F1C8-4C8E-408C-8BE9-B392C7AA9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37C74A4D-F3EF-491F-8217-C884C3D476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8097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7F031A-5AA1-494E-A24A-80BDB85D4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9657-A123-4854-B488-BBBBB592BBA5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173D10C-550E-42CC-8774-BACB827C32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A823-A677-4E73-AEF6-4B648EC8B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34482F3-D3F1-4BA0-A2F4-504E225B3BF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77116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5CD1E0-507F-459B-BCF7-C28CAC01A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47B3-43DF-47D9-B468-5A1496B00B2A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61A8FFF-174A-4230-8464-DF7A9BABF6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4B1A-CD64-49C7-B130-D4A0D6544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CA776FB-76D2-4B83-8CBE-350038734A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0761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763F41-5355-4ABF-9B3A-581944D32EFA}"/>
              </a:ext>
            </a:extLst>
          </p:cNvPr>
          <p:cNvSpPr/>
          <p:nvPr/>
        </p:nvSpPr>
        <p:spPr>
          <a:xfrm>
            <a:off x="685800" y="0"/>
            <a:ext cx="914400" cy="97313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ctr"/>
          <a:lstStyle>
            <a:lvl1pPr marL="0" indent="0" algn="l">
              <a:buNone/>
              <a:defRPr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E563C63-8C00-49E9-8425-650F11F9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4F71216-9251-469A-8420-F72C6CAA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C6257A9-BDFA-42E8-82FA-BCD397B8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FFE-8282-4B3E-BFC8-EEE7ECB71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15464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231" y="1747096"/>
            <a:ext cx="10174288" cy="4593770"/>
          </a:xfrm>
        </p:spPr>
        <p:txBody>
          <a:bodyPr/>
          <a:lstStyle>
            <a:lvl1pPr>
              <a:defRPr sz="21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75229" y="270439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6FD0A2-1586-4D73-9209-510001FA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70330-FA6A-4CF3-B7A1-F02D0724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AA038A-8926-412E-929E-1B33F8FC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61FD-32BC-44EB-BFF8-5D63478E3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98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934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3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/>
          <a:lstStyle>
            <a:lvl1pPr marL="0" indent="0" algn="l">
              <a:buNone/>
              <a:defRPr sz="1800" cap="all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FA9C36-4C6E-44BC-8711-5BF048B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5B297F-B696-4B3A-A7A7-7418D25C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F95297-4EE8-4467-B8EC-32CF94E0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6759-4B52-47A3-A92D-366C01D6E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5765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397" y="1726751"/>
            <a:ext cx="4396339" cy="4195763"/>
          </a:xfrm>
        </p:spPr>
        <p:txBody>
          <a:bodyPr/>
          <a:lstStyle>
            <a:lvl1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579" y="1722268"/>
            <a:ext cx="4396341" cy="4200245"/>
          </a:xfrm>
        </p:spPr>
        <p:txBody>
          <a:bodyPr/>
          <a:lstStyle>
            <a:lvl1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703BEC7-1055-4174-A53D-2E42D51F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20C2F870-EEAB-44F1-947B-4A124630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5DA0187C-7026-4F8F-98CD-AA95FAE1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7895-A66B-41FE-99B2-1C202C13B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60711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828" y="1721046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828" y="2548357"/>
            <a:ext cx="4396339" cy="3741738"/>
          </a:xfrm>
        </p:spPr>
        <p:txBody>
          <a:bodyPr/>
          <a:lstStyle>
            <a:lvl1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011" y="1721046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011" y="2548357"/>
            <a:ext cx="4396339" cy="3741738"/>
          </a:xfrm>
        </p:spPr>
        <p:txBody>
          <a:bodyPr/>
          <a:lstStyle>
            <a:lvl1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D8A9946-37F4-4EF9-9CAA-70BACDCF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D70B511E-9808-4A0F-A401-388025F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0EC7E42-1D7F-423B-8AB9-24B17774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1FD8-5449-4123-9210-8617CEC10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3269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34BD6822-A397-4760-9057-6AA1CF541FDF}"/>
              </a:ext>
            </a:extLst>
          </p:cNvPr>
          <p:cNvSpPr txBox="1">
            <a:spLocks/>
          </p:cNvSpPr>
          <p:nvPr/>
        </p:nvSpPr>
        <p:spPr>
          <a:xfrm>
            <a:off x="1174750" y="330200"/>
            <a:ext cx="8947150" cy="758825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067" y="1665516"/>
            <a:ext cx="3401064" cy="1447800"/>
          </a:xfrm>
        </p:spPr>
        <p:txBody>
          <a:bodyPr anchor="b"/>
          <a:lstStyle>
            <a:lvl1pPr algn="l"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729" y="1665516"/>
            <a:ext cx="5195997" cy="4572000"/>
          </a:xfrm>
        </p:spPr>
        <p:txBody>
          <a:bodyPr anchor="ctr"/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9067" y="3346998"/>
            <a:ext cx="3401063" cy="2895599"/>
          </a:xfrm>
        </p:spPr>
        <p:txBody>
          <a:bodyPr/>
          <a:lstStyle>
            <a:lvl1pPr marL="0" indent="0"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8E65892B-F3FC-43AD-B073-AFBF1B23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95822AB9-3EC7-41D2-A86B-CA10DE15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10B74194-CB78-441C-825E-3D2DDF7F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EB48-84EB-41EA-91BE-CDD8D7821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5766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47E2F9E5-3FCF-4C28-B3CC-D0FDD4DB24A4}"/>
              </a:ext>
            </a:extLst>
          </p:cNvPr>
          <p:cNvSpPr txBox="1">
            <a:spLocks/>
          </p:cNvSpPr>
          <p:nvPr/>
        </p:nvSpPr>
        <p:spPr>
          <a:xfrm>
            <a:off x="1174750" y="330200"/>
            <a:ext cx="8947150" cy="800100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986" y="5337615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1984" y="1222828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985" y="5904353"/>
            <a:ext cx="8825656" cy="493712"/>
          </a:xfrm>
        </p:spPr>
        <p:txBody>
          <a:bodyPr/>
          <a:lstStyle>
            <a:lvl1pPr marL="0" indent="0">
              <a:buNone/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56FBC79A-7938-46E4-A35A-D13A20E0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526EA46-3BBB-486D-BF94-0F804255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87ED3BE-4BA2-4BBA-9459-63622A6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57A1-0AFE-4442-8A94-42DCBF00D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4338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9283284-4CE8-4F62-B8AB-F82BCE1C5634}"/>
              </a:ext>
            </a:extLst>
          </p:cNvPr>
          <p:cNvCxnSpPr/>
          <p:nvPr/>
        </p:nvCxnSpPr>
        <p:spPr>
          <a:xfrm>
            <a:off x="448151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1742103-C2E8-48B2-B67A-0FE80834F72C}"/>
              </a:ext>
            </a:extLst>
          </p:cNvPr>
          <p:cNvCxnSpPr/>
          <p:nvPr/>
        </p:nvCxnSpPr>
        <p:spPr>
          <a:xfrm>
            <a:off x="771683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687" y="1632857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07203" y="2667000"/>
            <a:ext cx="2927351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401" y="1632857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27845" y="2667000"/>
            <a:ext cx="2946795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9441" y="1632857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79441" y="2667000"/>
            <a:ext cx="2932113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80072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531D073C-D7F4-4B3E-97A3-EB45255F5B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00666AEC-9A9E-466F-8D2B-8592AEF50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5D4BC140-8A51-4A82-A786-136A8A0EBB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2B22-E463-4BDD-A3C7-4B08C45E2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6342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13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492" y="1652696"/>
            <a:ext cx="9386534" cy="159603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dirty="0"/>
              <a:t>Proposal: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7187" y="3361708"/>
            <a:ext cx="9378839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Submitted to “customer Name”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5800" y="-1"/>
            <a:ext cx="914400" cy="97245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Pentagon 1">
            <a:extLst>
              <a:ext uri="{FF2B5EF4-FFF2-40B4-BE49-F238E27FC236}">
                <a16:creationId xmlns="" xmlns:a16="http://schemas.microsoft.com/office/drawing/2014/main" id="{F81FDBCB-F18B-42C7-9A9D-6388150CF930}"/>
              </a:ext>
            </a:extLst>
          </p:cNvPr>
          <p:cNvSpPr/>
          <p:nvPr userDrawn="1"/>
        </p:nvSpPr>
        <p:spPr>
          <a:xfrm>
            <a:off x="0" y="6337840"/>
            <a:ext cx="12192000" cy="520160"/>
          </a:xfrm>
          <a:prstGeom prst="rect">
            <a:avLst/>
          </a:prstGeom>
          <a:solidFill>
            <a:srgbClr val="EE24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ISO 9001:2015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AS9100D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CEMILAC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DO-178B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EDED8AD9-67EF-44A9-BD49-284969813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187" y="4336109"/>
            <a:ext cx="3960000" cy="864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Date </a:t>
            </a:r>
          </a:p>
          <a:p>
            <a:pPr lvl="0"/>
            <a:r>
              <a:rPr lang="en-US" dirty="0"/>
              <a:t>Version </a:t>
            </a:r>
          </a:p>
        </p:txBody>
      </p:sp>
    </p:spTree>
    <p:extLst>
      <p:ext uri="{BB962C8B-B14F-4D97-AF65-F5344CB8AC3E}">
        <p14:creationId xmlns:p14="http://schemas.microsoft.com/office/powerpoint/2010/main" val="1863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1F26084D-0055-4513-A4F8-51A36EB50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3385" y="193880"/>
            <a:ext cx="8634124" cy="7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20830D-C04D-4C57-BF2E-8DF28E40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06" y="6591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332B-72F8-4279-B142-2CC5B14FCCE9}" type="datetime6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D2CDC7-CC30-47A3-930F-956381FCD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406" y="6591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MISTRAL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AC537E-379D-4FDF-8653-2E99EA636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4406" y="6591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0799B-F0E8-41BF-BC2A-B6F1FC918E0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F75F794C-9D46-4BE8-BCCB-606A4DD2D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1380732"/>
            <a:ext cx="10798952" cy="481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9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08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90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763F41-5355-4ABF-9B3A-581944D32EFA}"/>
              </a:ext>
            </a:extLst>
          </p:cNvPr>
          <p:cNvSpPr/>
          <p:nvPr/>
        </p:nvSpPr>
        <p:spPr>
          <a:xfrm>
            <a:off x="685800" y="0"/>
            <a:ext cx="914400" cy="97313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ctr"/>
          <a:lstStyle>
            <a:lvl1pPr marL="0" indent="0" algn="l">
              <a:buNone/>
              <a:defRPr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E563C63-8C00-49E9-8425-650F11F9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4F71216-9251-469A-8420-F72C6CAA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C6257A9-BDFA-42E8-82FA-BCD397B8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FFE-8282-4B3E-BFC8-EEE7ECB71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2461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231" y="1747096"/>
            <a:ext cx="10174288" cy="4593770"/>
          </a:xfrm>
        </p:spPr>
        <p:txBody>
          <a:bodyPr/>
          <a:lstStyle>
            <a:lvl1pPr>
              <a:defRPr sz="21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75229" y="270439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6FD0A2-1586-4D73-9209-510001FA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70330-FA6A-4CF3-B7A1-F02D0724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AA038A-8926-412E-929E-1B33F8FC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61FD-32BC-44EB-BFF8-5D63478E3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36189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3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/>
          <a:lstStyle>
            <a:lvl1pPr marL="0" indent="0" algn="l">
              <a:buNone/>
              <a:defRPr sz="1800" cap="all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FA9C36-4C6E-44BC-8711-5BF048B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5B297F-B696-4B3A-A7A7-7418D25C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F95297-4EE8-4467-B8EC-32CF94E0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6759-4B52-47A3-A92D-366C01D6E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26250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397" y="1726751"/>
            <a:ext cx="4396339" cy="4195763"/>
          </a:xfrm>
        </p:spPr>
        <p:txBody>
          <a:bodyPr/>
          <a:lstStyle>
            <a:lvl1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579" y="1722268"/>
            <a:ext cx="4396341" cy="4200245"/>
          </a:xfrm>
        </p:spPr>
        <p:txBody>
          <a:bodyPr/>
          <a:lstStyle>
            <a:lvl1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703BEC7-1055-4174-A53D-2E42D51F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20C2F870-EEAB-44F1-947B-4A124630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5DA0187C-7026-4F8F-98CD-AA95FAE1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7895-A66B-41FE-99B2-1C202C13B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5139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828" y="1721046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828" y="2548357"/>
            <a:ext cx="4396339" cy="3741738"/>
          </a:xfrm>
        </p:spPr>
        <p:txBody>
          <a:bodyPr/>
          <a:lstStyle>
            <a:lvl1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011" y="1721046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011" y="2548357"/>
            <a:ext cx="4396339" cy="3741738"/>
          </a:xfrm>
        </p:spPr>
        <p:txBody>
          <a:bodyPr/>
          <a:lstStyle>
            <a:lvl1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7596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D8A9946-37F4-4EF9-9CAA-70BACDCF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D70B511E-9808-4A0F-A401-388025F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0EC7E42-1D7F-423B-8AB9-24B17774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1FD8-5449-4123-9210-8617CEC10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91811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34BD6822-A397-4760-9057-6AA1CF541FDF}"/>
              </a:ext>
            </a:extLst>
          </p:cNvPr>
          <p:cNvSpPr txBox="1">
            <a:spLocks/>
          </p:cNvSpPr>
          <p:nvPr/>
        </p:nvSpPr>
        <p:spPr>
          <a:xfrm>
            <a:off x="1174750" y="330200"/>
            <a:ext cx="8947150" cy="758825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067" y="1665516"/>
            <a:ext cx="3401064" cy="1447800"/>
          </a:xfrm>
        </p:spPr>
        <p:txBody>
          <a:bodyPr anchor="b"/>
          <a:lstStyle>
            <a:lvl1pPr algn="l"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729" y="1665516"/>
            <a:ext cx="5195997" cy="4572000"/>
          </a:xfrm>
        </p:spPr>
        <p:txBody>
          <a:bodyPr anchor="ctr"/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9067" y="3346998"/>
            <a:ext cx="3401063" cy="2895599"/>
          </a:xfrm>
        </p:spPr>
        <p:txBody>
          <a:bodyPr/>
          <a:lstStyle>
            <a:lvl1pPr marL="0" indent="0"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8E65892B-F3FC-43AD-B073-AFBF1B23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95822AB9-3EC7-41D2-A86B-CA10DE15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10B74194-CB78-441C-825E-3D2DDF7F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EB48-84EB-41EA-91BE-CDD8D7821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2804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47E2F9E5-3FCF-4C28-B3CC-D0FDD4DB24A4}"/>
              </a:ext>
            </a:extLst>
          </p:cNvPr>
          <p:cNvSpPr txBox="1">
            <a:spLocks/>
          </p:cNvSpPr>
          <p:nvPr/>
        </p:nvSpPr>
        <p:spPr>
          <a:xfrm>
            <a:off x="1174750" y="330200"/>
            <a:ext cx="8947150" cy="800100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986" y="5337615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1984" y="1222828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985" y="5904353"/>
            <a:ext cx="8825656" cy="493712"/>
          </a:xfrm>
        </p:spPr>
        <p:txBody>
          <a:bodyPr/>
          <a:lstStyle>
            <a:lvl1pPr marL="0" indent="0">
              <a:buNone/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56FBC79A-7938-46E4-A35A-D13A20E0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526EA46-3BBB-486D-BF94-0F804255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87ED3BE-4BA2-4BBA-9459-63622A6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57A1-0AFE-4442-8A94-42DCBF00D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2654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9283284-4CE8-4F62-B8AB-F82BCE1C5634}"/>
              </a:ext>
            </a:extLst>
          </p:cNvPr>
          <p:cNvCxnSpPr/>
          <p:nvPr/>
        </p:nvCxnSpPr>
        <p:spPr>
          <a:xfrm>
            <a:off x="448151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1742103-C2E8-48B2-B67A-0FE80834F72C}"/>
              </a:ext>
            </a:extLst>
          </p:cNvPr>
          <p:cNvCxnSpPr/>
          <p:nvPr/>
        </p:nvCxnSpPr>
        <p:spPr>
          <a:xfrm>
            <a:off x="771683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687" y="1632857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07203" y="2667000"/>
            <a:ext cx="2927351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401" y="1632857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27845" y="2667000"/>
            <a:ext cx="2946795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9441" y="1632857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79441" y="2667000"/>
            <a:ext cx="2932113" cy="358933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175229" y="329432"/>
            <a:ext cx="8947523" cy="80072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531D073C-D7F4-4B3E-97A3-EB45255F5B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00666AEC-9A9E-466F-8D2B-8592AEF50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5D4BC140-8A51-4A82-A786-136A8A0EBB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2B22-E463-4BDD-A3C7-4B08C45E2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623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="" xmlns:a16="http://schemas.microsoft.com/office/drawing/2014/main" id="{22A892A7-81E0-4375-A047-3EA0F4A8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18">
            <a:extLst>
              <a:ext uri="{FF2B5EF4-FFF2-40B4-BE49-F238E27FC236}">
                <a16:creationId xmlns="" xmlns:a16="http://schemas.microsoft.com/office/drawing/2014/main" id="{82E15448-A7B6-46C7-9642-9804AAB4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Mistral logo.png">
            <a:extLst>
              <a:ext uri="{FF2B5EF4-FFF2-40B4-BE49-F238E27FC236}">
                <a16:creationId xmlns="" xmlns:a16="http://schemas.microsoft.com/office/drawing/2014/main" id="{2EA36CD1-A237-4083-B4A1-D026072F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  <p:sldLayoutId id="2147486235" r:id="rId2"/>
    <p:sldLayoutId id="2147486236" r:id="rId3"/>
    <p:sldLayoutId id="2147486237" r:id="rId4"/>
    <p:sldLayoutId id="2147486238" r:id="rId5"/>
    <p:sldLayoutId id="2147486239" r:id="rId6"/>
    <p:sldLayoutId id="2147486240" r:id="rId7"/>
    <p:sldLayoutId id="2147486241" r:id="rId8"/>
    <p:sldLayoutId id="2147486242" r:id="rId9"/>
    <p:sldLayoutId id="2147486243" r:id="rId10"/>
    <p:sldLayoutId id="2147486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9C1F0C-9B05-4A8E-9502-E98DACA03249}"/>
              </a:ext>
            </a:extLst>
          </p:cNvPr>
          <p:cNvSpPr/>
          <p:nvPr/>
        </p:nvSpPr>
        <p:spPr>
          <a:xfrm>
            <a:off x="304800" y="-1588"/>
            <a:ext cx="757238" cy="89058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A3F8E5-56C5-46C8-B70D-4DFD301A91A3}"/>
              </a:ext>
            </a:extLst>
          </p:cNvPr>
          <p:cNvSpPr/>
          <p:nvPr/>
        </p:nvSpPr>
        <p:spPr>
          <a:xfrm>
            <a:off x="-7938" y="4343400"/>
            <a:ext cx="12199938" cy="22352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6C7D386B-67C4-43DB-B9DC-3862FFE9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811713"/>
            <a:ext cx="2646363" cy="83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b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Mistral Solutions Pvt. Ltd.,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No.60, '</a:t>
            </a:r>
            <a:r>
              <a:rPr lang="en-US" sz="1050" dirty="0" err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Adarsh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Regent',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Ft. Ring Road, </a:t>
            </a:r>
            <a:r>
              <a:rPr lang="en-US" sz="1050" dirty="0" err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Domlur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Ext,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Bangalore - 56 0 071 India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+91-80-3091 2600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6FA82C2F-29AE-42B6-8E9D-F2F078D9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4813300"/>
            <a:ext cx="2139950" cy="673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b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Mistral Solutions Inc.,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43092 Christy Street, Fremont,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 94538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USA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Phone: +1-408-705-2240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AF0644FD-8426-45B6-A917-79E7F71F9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5953125"/>
            <a:ext cx="2043112" cy="188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50" b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E-mail: </a:t>
            </a:r>
            <a:r>
              <a:rPr lang="en-US" altLang="en-US" sz="105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info@mistralsolutions.com</a:t>
            </a:r>
          </a:p>
        </p:txBody>
      </p:sp>
      <p:sp>
        <p:nvSpPr>
          <p:cNvPr id="9223" name="Line 11">
            <a:extLst>
              <a:ext uri="{FF2B5EF4-FFF2-40B4-BE49-F238E27FC236}">
                <a16:creationId xmlns="" xmlns:a16="http://schemas.microsoft.com/office/drawing/2014/main" id="{A47D0F0F-9FE2-43C0-AD14-8900333BD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8188" y="4841875"/>
            <a:ext cx="0" cy="869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224" name="TextBox 14">
            <a:extLst>
              <a:ext uri="{FF2B5EF4-FFF2-40B4-BE49-F238E27FC236}">
                <a16:creationId xmlns="" xmlns:a16="http://schemas.microsoft.com/office/drawing/2014/main" id="{416FC9A3-670E-4560-9ADD-36E29BED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172075"/>
            <a:ext cx="264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bg1"/>
                </a:solidFill>
              </a:rPr>
              <a:t>FOLLOW US ON</a:t>
            </a:r>
          </a:p>
        </p:txBody>
      </p:sp>
      <p:grpSp>
        <p:nvGrpSpPr>
          <p:cNvPr id="9225" name="Group 15">
            <a:extLst>
              <a:ext uri="{FF2B5EF4-FFF2-40B4-BE49-F238E27FC236}">
                <a16:creationId xmlns="" xmlns:a16="http://schemas.microsoft.com/office/drawing/2014/main" id="{279D0829-6910-40DF-8DD4-F41E7CF71CBA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5568950"/>
            <a:ext cx="3860800" cy="806450"/>
            <a:chOff x="2273714" y="388278"/>
            <a:chExt cx="3370734" cy="699237"/>
          </a:xfrm>
        </p:grpSpPr>
        <p:pic>
          <p:nvPicPr>
            <p:cNvPr id="9227" name="Picture 2" descr="Image result for instagram logo png transparent background">
              <a:extLst>
                <a:ext uri="{FF2B5EF4-FFF2-40B4-BE49-F238E27FC236}">
                  <a16:creationId xmlns="" xmlns:a16="http://schemas.microsoft.com/office/drawing/2014/main" id="{0D7B347F-C766-4328-91D9-0BF4FD982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536" y="507268"/>
              <a:ext cx="438912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 descr="Z:\Apoorva\Corporate PPT\google-plus-logo-5.png">
              <a:extLst>
                <a:ext uri="{FF2B5EF4-FFF2-40B4-BE49-F238E27FC236}">
                  <a16:creationId xmlns="" xmlns:a16="http://schemas.microsoft.com/office/drawing/2014/main" id="{7010CAD9-0817-49BF-BBB7-28EEC066C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986" y="518441"/>
              <a:ext cx="438912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5" descr="Z:\Apoorva\Corporate PPT\Twitter-High-Quality-PNG.png">
              <a:extLst>
                <a:ext uri="{FF2B5EF4-FFF2-40B4-BE49-F238E27FC236}">
                  <a16:creationId xmlns="" xmlns:a16="http://schemas.microsoft.com/office/drawing/2014/main" id="{BF6C03E2-58A2-454F-9C2F-5C2DBFD33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46" y="49812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6" descr="Z:\Apoorva\Corporate PPT\unnamed.png">
              <a:extLst>
                <a:ext uri="{FF2B5EF4-FFF2-40B4-BE49-F238E27FC236}">
                  <a16:creationId xmlns="" xmlns:a16="http://schemas.microsoft.com/office/drawing/2014/main" id="{1D9C32AB-1C49-4675-B3DE-160B759BF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997" y="388278"/>
              <a:ext cx="699237" cy="69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7" descr="Z:\Apoorva\Corporate PPT\LinkedIn_logo_initials.png">
              <a:extLst>
                <a:ext uri="{FF2B5EF4-FFF2-40B4-BE49-F238E27FC236}">
                  <a16:creationId xmlns="" xmlns:a16="http://schemas.microsoft.com/office/drawing/2014/main" id="{4DC80F45-B709-4EAE-9644-19357C31A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223" y="507269"/>
              <a:ext cx="438912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 descr="Z:\Apoorva\Corporate PPT\FB.png">
              <a:extLst>
                <a:ext uri="{FF2B5EF4-FFF2-40B4-BE49-F238E27FC236}">
                  <a16:creationId xmlns="" xmlns:a16="http://schemas.microsoft.com/office/drawing/2014/main" id="{F0873A6E-DC43-4142-8A4B-7D05C2E6A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714" y="518441"/>
              <a:ext cx="775411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22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D4EE6743-95BC-44D4-A410-CB44ED34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720850"/>
            <a:ext cx="33559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15" r:id="rId1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>
            <a:extLst>
              <a:ext uri="{FF2B5EF4-FFF2-40B4-BE49-F238E27FC236}">
                <a16:creationId xmlns="" xmlns:a16="http://schemas.microsoft.com/office/drawing/2014/main" id="{BEF1E96B-277D-47BA-A981-66EA9C4D7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74825"/>
            <a:ext cx="894715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E4B6BD-CD16-47B5-BC03-E2C1DB63A769}"/>
              </a:ext>
            </a:extLst>
          </p:cNvPr>
          <p:cNvSpPr/>
          <p:nvPr/>
        </p:nvSpPr>
        <p:spPr>
          <a:xfrm>
            <a:off x="685800" y="0"/>
            <a:ext cx="914400" cy="97313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IN"/>
          </a:p>
        </p:txBody>
      </p:sp>
      <p:sp>
        <p:nvSpPr>
          <p:cNvPr id="8196" name="Title Placeholder 1">
            <a:extLst>
              <a:ext uri="{FF2B5EF4-FFF2-40B4-BE49-F238E27FC236}">
                <a16:creationId xmlns="" xmlns:a16="http://schemas.microsoft.com/office/drawing/2014/main" id="{FA66891A-C889-4D20-9BAB-2143B9F90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330200"/>
            <a:ext cx="8947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197" name="Picture 19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1291B855-0928-40E2-8B31-AD7B3305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8" y="79375"/>
            <a:ext cx="19859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3895B-4058-4032-8246-5FF8E6C2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288" y="6591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183BC2-29FC-4835-BAAB-E46DDD2F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688" y="6591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609B9-7F12-4BE2-AB99-1CCB994C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4688" y="65913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600">
                <a:solidFill>
                  <a:srgbClr val="898989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D92FA8D-B892-4F58-A808-28B14132B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6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4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</p:sldLayoutIdLst>
  <p:transition spd="med">
    <p:fad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21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5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3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3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5DF035CD-3B20-4BA9-8650-56E4D130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18">
            <a:extLst>
              <a:ext uri="{FF2B5EF4-FFF2-40B4-BE49-F238E27FC236}">
                <a16:creationId xmlns="" xmlns:a16="http://schemas.microsoft.com/office/drawing/2014/main" id="{85C43E6F-F077-4D35-8704-7FB952FB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 descr="Mistral logo.png">
            <a:extLst>
              <a:ext uri="{FF2B5EF4-FFF2-40B4-BE49-F238E27FC236}">
                <a16:creationId xmlns="" xmlns:a16="http://schemas.microsoft.com/office/drawing/2014/main" id="{E19BD4FD-4770-446D-8E7B-66778F71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Footer Placeholder 9">
            <a:extLst>
              <a:ext uri="{FF2B5EF4-FFF2-40B4-BE49-F238E27FC236}">
                <a16:creationId xmlns="" xmlns:a16="http://schemas.microsoft.com/office/drawing/2014/main" id="{449A89A9-80EA-4E66-A7DF-2D722DAA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629400"/>
            <a:ext cx="3860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900" b="1">
              <a:cs typeface="Arial" panose="020B0604020202020204" pitchFamily="34" charset="0"/>
            </a:endParaRPr>
          </a:p>
        </p:txBody>
      </p:sp>
      <p:sp>
        <p:nvSpPr>
          <p:cNvPr id="4102" name="Date Placeholder 3">
            <a:extLst>
              <a:ext uri="{FF2B5EF4-FFF2-40B4-BE49-F238E27FC236}">
                <a16:creationId xmlns="" xmlns:a16="http://schemas.microsoft.com/office/drawing/2014/main" id="{7B4F3414-912F-4A63-B78A-EE8FB1CDC3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07BE1900-2E4D-43D1-9425-36B184CABE17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4103" name="Footer Placeholder 4">
            <a:extLst>
              <a:ext uri="{FF2B5EF4-FFF2-40B4-BE49-F238E27FC236}">
                <a16:creationId xmlns="" xmlns:a16="http://schemas.microsoft.com/office/drawing/2014/main" id="{44DA5E0E-BB6F-4D50-BAA6-24553EB17A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4104" name="Slide Number Placeholder 5">
            <a:extLst>
              <a:ext uri="{FF2B5EF4-FFF2-40B4-BE49-F238E27FC236}">
                <a16:creationId xmlns="" xmlns:a16="http://schemas.microsoft.com/office/drawing/2014/main" id="{140EA0AF-262C-41CD-8CFC-17D0276FD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D80DC-68EF-4565-8D18-C0B08C4E4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5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="" xmlns:a16="http://schemas.microsoft.com/office/drawing/2014/main" id="{7B397FBA-51C1-48D7-876A-C7B066C0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18">
            <a:extLst>
              <a:ext uri="{FF2B5EF4-FFF2-40B4-BE49-F238E27FC236}">
                <a16:creationId xmlns="" xmlns:a16="http://schemas.microsoft.com/office/drawing/2014/main" id="{E5ABBB90-3A21-44AC-B8FD-4F52DBBD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 descr="Mistral logo.png">
            <a:extLst>
              <a:ext uri="{FF2B5EF4-FFF2-40B4-BE49-F238E27FC236}">
                <a16:creationId xmlns="" xmlns:a16="http://schemas.microsoft.com/office/drawing/2014/main" id="{6B877AEC-CE5E-482F-8E1C-19A46E35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ES_Grey.jpg">
            <a:extLst>
              <a:ext uri="{FF2B5EF4-FFF2-40B4-BE49-F238E27FC236}">
                <a16:creationId xmlns="" xmlns:a16="http://schemas.microsoft.com/office/drawing/2014/main" id="{E55BDF51-4DE6-401D-B960-0387C604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855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ooter Placeholder 9">
            <a:extLst>
              <a:ext uri="{FF2B5EF4-FFF2-40B4-BE49-F238E27FC236}">
                <a16:creationId xmlns="" xmlns:a16="http://schemas.microsoft.com/office/drawing/2014/main" id="{1B297801-28E0-4EB6-A853-2A51D9C2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629400"/>
            <a:ext cx="3860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900" b="1">
              <a:cs typeface="Arial" panose="020B0604020202020204" pitchFamily="34" charset="0"/>
            </a:endParaRPr>
          </a:p>
        </p:txBody>
      </p:sp>
      <p:sp>
        <p:nvSpPr>
          <p:cNvPr id="5127" name="Date Placeholder 3">
            <a:extLst>
              <a:ext uri="{FF2B5EF4-FFF2-40B4-BE49-F238E27FC236}">
                <a16:creationId xmlns="" xmlns:a16="http://schemas.microsoft.com/office/drawing/2014/main" id="{5D460909-F2FA-4B1E-80CC-B453A20F8E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D5FE4023-B335-44EA-BFBB-7C60B7CDC0E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5128" name="Footer Placeholder 4">
            <a:extLst>
              <a:ext uri="{FF2B5EF4-FFF2-40B4-BE49-F238E27FC236}">
                <a16:creationId xmlns="" xmlns:a16="http://schemas.microsoft.com/office/drawing/2014/main" id="{B0FB2A92-378C-4FBD-BD6B-4A01F674CD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5129" name="Slide Number Placeholder 5">
            <a:extLst>
              <a:ext uri="{FF2B5EF4-FFF2-40B4-BE49-F238E27FC236}">
                <a16:creationId xmlns="" xmlns:a16="http://schemas.microsoft.com/office/drawing/2014/main" id="{93F4C37A-E522-40CF-B9C0-5C6D783371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136C47-3B1B-4B37-B9FF-9F587BEA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6" r:id="rId1"/>
    <p:sldLayoutId id="2147486257" r:id="rId2"/>
    <p:sldLayoutId id="2147486258" r:id="rId3"/>
    <p:sldLayoutId id="2147486259" r:id="rId4"/>
    <p:sldLayoutId id="2147486260" r:id="rId5"/>
    <p:sldLayoutId id="2147486261" r:id="rId6"/>
    <p:sldLayoutId id="2147486262" r:id="rId7"/>
    <p:sldLayoutId id="2147486263" r:id="rId8"/>
    <p:sldLayoutId id="2147486264" r:id="rId9"/>
    <p:sldLayoutId id="2147486265" r:id="rId10"/>
    <p:sldLayoutId id="2147486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7E8C854F-8928-417E-9DBA-A9EC6246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18">
            <a:extLst>
              <a:ext uri="{FF2B5EF4-FFF2-40B4-BE49-F238E27FC236}">
                <a16:creationId xmlns="" xmlns:a16="http://schemas.microsoft.com/office/drawing/2014/main" id="{ABC77EBF-D762-4379-A7C9-A2552D03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 descr="Mistral logo.png">
            <a:extLst>
              <a:ext uri="{FF2B5EF4-FFF2-40B4-BE49-F238E27FC236}">
                <a16:creationId xmlns="" xmlns:a16="http://schemas.microsoft.com/office/drawing/2014/main" id="{B86C0E13-C8C5-4D80-A8AE-0B9BB32E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_Grey.jpg">
            <a:extLst>
              <a:ext uri="{FF2B5EF4-FFF2-40B4-BE49-F238E27FC236}">
                <a16:creationId xmlns="" xmlns:a16="http://schemas.microsoft.com/office/drawing/2014/main" id="{C71FBF24-CEC3-48ED-9FC7-C2790C9D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4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ooter Placeholder 9">
            <a:extLst>
              <a:ext uri="{FF2B5EF4-FFF2-40B4-BE49-F238E27FC236}">
                <a16:creationId xmlns="" xmlns:a16="http://schemas.microsoft.com/office/drawing/2014/main" id="{A58C153F-9011-4322-A052-C5C0C10F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629400"/>
            <a:ext cx="3860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900" b="1">
              <a:cs typeface="Arial" panose="020B0604020202020204" pitchFamily="34" charset="0"/>
            </a:endParaRPr>
          </a:p>
        </p:txBody>
      </p:sp>
      <p:sp>
        <p:nvSpPr>
          <p:cNvPr id="6151" name="Date Placeholder 3">
            <a:extLst>
              <a:ext uri="{FF2B5EF4-FFF2-40B4-BE49-F238E27FC236}">
                <a16:creationId xmlns="" xmlns:a16="http://schemas.microsoft.com/office/drawing/2014/main" id="{7B759F25-68CE-4D49-AD8A-68632C7CB3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7A9CD725-CDEA-455B-9A75-C8B36B04FF8D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6152" name="Footer Placeholder 4">
            <a:extLst>
              <a:ext uri="{FF2B5EF4-FFF2-40B4-BE49-F238E27FC236}">
                <a16:creationId xmlns="" xmlns:a16="http://schemas.microsoft.com/office/drawing/2014/main" id="{4150FBD8-E2ED-4303-B682-CE86C9A4B8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  <p:sp>
        <p:nvSpPr>
          <p:cNvPr id="6153" name="Slide Number Placeholder 5">
            <a:extLst>
              <a:ext uri="{FF2B5EF4-FFF2-40B4-BE49-F238E27FC236}">
                <a16:creationId xmlns="" xmlns:a16="http://schemas.microsoft.com/office/drawing/2014/main" id="{97BD0615-A922-47FB-956B-DCD51B45AB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25C249-D747-4D25-8821-C10D2C07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7" r:id="rId1"/>
    <p:sldLayoutId id="2147486268" r:id="rId2"/>
    <p:sldLayoutId id="2147486269" r:id="rId3"/>
    <p:sldLayoutId id="2147486270" r:id="rId4"/>
    <p:sldLayoutId id="2147486271" r:id="rId5"/>
    <p:sldLayoutId id="2147486272" r:id="rId6"/>
    <p:sldLayoutId id="2147486273" r:id="rId7"/>
    <p:sldLayoutId id="2147486274" r:id="rId8"/>
    <p:sldLayoutId id="2147486275" r:id="rId9"/>
    <p:sldLayoutId id="2147486276" r:id="rId10"/>
    <p:sldLayoutId id="2147486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D91E4FA3-EECA-444A-B257-62FDFB93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18">
            <a:extLst>
              <a:ext uri="{FF2B5EF4-FFF2-40B4-BE49-F238E27FC236}">
                <a16:creationId xmlns="" xmlns:a16="http://schemas.microsoft.com/office/drawing/2014/main" id="{C1CEE158-7F60-4E4D-B92A-323BFEC2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Mistral logo.png">
            <a:extLst>
              <a:ext uri="{FF2B5EF4-FFF2-40B4-BE49-F238E27FC236}">
                <a16:creationId xmlns="" xmlns:a16="http://schemas.microsoft.com/office/drawing/2014/main" id="{CD04227F-F186-4B7F-B05D-EAADFABA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Date Placeholder 3">
            <a:extLst>
              <a:ext uri="{FF2B5EF4-FFF2-40B4-BE49-F238E27FC236}">
                <a16:creationId xmlns="" xmlns:a16="http://schemas.microsoft.com/office/drawing/2014/main" id="{89E744CF-0721-45FD-A5DA-D6A456BCB9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A5F76A81-14C9-4ED6-8483-21C8BD3BF301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7174" name="Slide Number Placeholder 5">
            <a:extLst>
              <a:ext uri="{FF2B5EF4-FFF2-40B4-BE49-F238E27FC236}">
                <a16:creationId xmlns="" xmlns:a16="http://schemas.microsoft.com/office/drawing/2014/main" id="{EFA4B300-0553-4F96-B414-550C54A533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BA57DE-B217-4E25-9E2B-DBA864C6A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Footer Placeholder 4">
            <a:extLst>
              <a:ext uri="{FF2B5EF4-FFF2-40B4-BE49-F238E27FC236}">
                <a16:creationId xmlns="" xmlns:a16="http://schemas.microsoft.com/office/drawing/2014/main" id="{BAF71A3E-2229-4167-99E2-34D7E839FF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81" r:id="rId4"/>
    <p:sldLayoutId id="2147486282" r:id="rId5"/>
    <p:sldLayoutId id="2147486283" r:id="rId6"/>
    <p:sldLayoutId id="2147486284" r:id="rId7"/>
    <p:sldLayoutId id="2147486285" r:id="rId8"/>
    <p:sldLayoutId id="2147486286" r:id="rId9"/>
    <p:sldLayoutId id="2147486287" r:id="rId10"/>
    <p:sldLayoutId id="2147486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044EDC4A-8A01-4E50-8064-478D790DC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18">
            <a:extLst>
              <a:ext uri="{FF2B5EF4-FFF2-40B4-BE49-F238E27FC236}">
                <a16:creationId xmlns="" xmlns:a16="http://schemas.microsoft.com/office/drawing/2014/main" id="{FCDDBE80-6608-4797-94E5-5B0DB864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 descr="Mistral logo.png">
            <a:extLst>
              <a:ext uri="{FF2B5EF4-FFF2-40B4-BE49-F238E27FC236}">
                <a16:creationId xmlns="" xmlns:a16="http://schemas.microsoft.com/office/drawing/2014/main" id="{C263464F-15C2-46AC-8046-CAD03C36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ES_Grey.jpg">
            <a:extLst>
              <a:ext uri="{FF2B5EF4-FFF2-40B4-BE49-F238E27FC236}">
                <a16:creationId xmlns="" xmlns:a16="http://schemas.microsoft.com/office/drawing/2014/main" id="{0A2C2E0F-0E12-4020-8A0F-63C3161A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855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Date Placeholder 3">
            <a:extLst>
              <a:ext uri="{FF2B5EF4-FFF2-40B4-BE49-F238E27FC236}">
                <a16:creationId xmlns="" xmlns:a16="http://schemas.microsoft.com/office/drawing/2014/main" id="{71CF7FFC-4651-4E12-A1BC-CFCF1C7913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84CD579C-51FA-4D2A-99EA-F33C832D171C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8199" name="Slide Number Placeholder 5">
            <a:extLst>
              <a:ext uri="{FF2B5EF4-FFF2-40B4-BE49-F238E27FC236}">
                <a16:creationId xmlns="" xmlns:a16="http://schemas.microsoft.com/office/drawing/2014/main" id="{99E334BB-DD2E-4828-BB1F-79125FB2F8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E9BC8-854E-425D-9469-EEEC23F16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0" name="Footer Placeholder 4">
            <a:extLst>
              <a:ext uri="{FF2B5EF4-FFF2-40B4-BE49-F238E27FC236}">
                <a16:creationId xmlns="" xmlns:a16="http://schemas.microsoft.com/office/drawing/2014/main" id="{CA9E4D59-C035-4FF2-81D9-332593E14B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9" r:id="rId1"/>
    <p:sldLayoutId id="2147486290" r:id="rId2"/>
    <p:sldLayoutId id="2147486291" r:id="rId3"/>
    <p:sldLayoutId id="2147486292" r:id="rId4"/>
    <p:sldLayoutId id="2147486293" r:id="rId5"/>
    <p:sldLayoutId id="2147486294" r:id="rId6"/>
    <p:sldLayoutId id="2147486295" r:id="rId7"/>
    <p:sldLayoutId id="2147486296" r:id="rId8"/>
    <p:sldLayoutId id="2147486297" r:id="rId9"/>
    <p:sldLayoutId id="2147486298" r:id="rId10"/>
    <p:sldLayoutId id="2147486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="" xmlns:a16="http://schemas.microsoft.com/office/drawing/2014/main" id="{8C431300-81FC-47AE-99E9-9E8F50BE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70A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18">
            <a:extLst>
              <a:ext uri="{FF2B5EF4-FFF2-40B4-BE49-F238E27FC236}">
                <a16:creationId xmlns="" xmlns:a16="http://schemas.microsoft.com/office/drawing/2014/main" id="{D557F860-638F-4D10-8571-DA30FF7A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1FA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4" descr="Mistral logo.png">
            <a:extLst>
              <a:ext uri="{FF2B5EF4-FFF2-40B4-BE49-F238E27FC236}">
                <a16:creationId xmlns="" xmlns:a16="http://schemas.microsoft.com/office/drawing/2014/main" id="{956C4F96-BF54-4C61-B1A8-2DC71A97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0"/>
            <a:ext cx="19780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S_Grey.jpg">
            <a:extLst>
              <a:ext uri="{FF2B5EF4-FFF2-40B4-BE49-F238E27FC236}">
                <a16:creationId xmlns="" xmlns:a16="http://schemas.microsoft.com/office/drawing/2014/main" id="{AA3D26FA-D3E4-4185-8AD0-E11C28C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4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Date Placeholder 3">
            <a:extLst>
              <a:ext uri="{FF2B5EF4-FFF2-40B4-BE49-F238E27FC236}">
                <a16:creationId xmlns="" xmlns:a16="http://schemas.microsoft.com/office/drawing/2014/main" id="{816CD1ED-8BDD-4B96-BA11-2F765C57D3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61150"/>
            <a:ext cx="2844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>
              <a:defRPr/>
            </a:pPr>
            <a:fld id="{6D0D57DC-D67C-43F8-8D3A-C4126401522F}" type="datetime7">
              <a:rPr lang="en-US" altLang="en-US"/>
              <a:pPr>
                <a:defRPr/>
              </a:pPr>
              <a:t>Sep-19</a:t>
            </a:fld>
            <a:endParaRPr lang="en-US" altLang="en-US"/>
          </a:p>
        </p:txBody>
      </p:sp>
      <p:sp>
        <p:nvSpPr>
          <p:cNvPr id="9223" name="Slide Number Placeholder 5">
            <a:extLst>
              <a:ext uri="{FF2B5EF4-FFF2-40B4-BE49-F238E27FC236}">
                <a16:creationId xmlns="" xmlns:a16="http://schemas.microsoft.com/office/drawing/2014/main" id="{84613AF5-487A-4DA6-B5E0-F59829CA1B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629400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6DC2B5-1F72-47D4-9AE7-09862B17A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4" name="Footer Placeholder 4">
            <a:extLst>
              <a:ext uri="{FF2B5EF4-FFF2-40B4-BE49-F238E27FC236}">
                <a16:creationId xmlns="" xmlns:a16="http://schemas.microsoft.com/office/drawing/2014/main" id="{4EDD9EF7-4A69-4C78-831D-D1D134950A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45275"/>
            <a:ext cx="386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  <a:latin typeface="+mn-lt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Mistral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0" r:id="rId1"/>
    <p:sldLayoutId id="2147486301" r:id="rId2"/>
    <p:sldLayoutId id="2147486302" r:id="rId3"/>
    <p:sldLayoutId id="2147486303" r:id="rId4"/>
    <p:sldLayoutId id="2147486304" r:id="rId5"/>
    <p:sldLayoutId id="2147486305" r:id="rId6"/>
    <p:sldLayoutId id="2147486306" r:id="rId7"/>
    <p:sldLayoutId id="2147486307" r:id="rId8"/>
    <p:sldLayoutId id="2147486308" r:id="rId9"/>
    <p:sldLayoutId id="2147486309" r:id="rId10"/>
    <p:sldLayoutId id="2147486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2F2F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>
            <a:extLst>
              <a:ext uri="{FF2B5EF4-FFF2-40B4-BE49-F238E27FC236}">
                <a16:creationId xmlns="" xmlns:a16="http://schemas.microsoft.com/office/drawing/2014/main" id="{BEF1E96B-277D-47BA-A981-66EA9C4D7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74825"/>
            <a:ext cx="894715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E4B6BD-CD16-47B5-BC03-E2C1DB63A769}"/>
              </a:ext>
            </a:extLst>
          </p:cNvPr>
          <p:cNvSpPr/>
          <p:nvPr/>
        </p:nvSpPr>
        <p:spPr>
          <a:xfrm>
            <a:off x="685800" y="0"/>
            <a:ext cx="914400" cy="97313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IN"/>
          </a:p>
        </p:txBody>
      </p:sp>
      <p:sp>
        <p:nvSpPr>
          <p:cNvPr id="8196" name="Title Placeholder 1">
            <a:extLst>
              <a:ext uri="{FF2B5EF4-FFF2-40B4-BE49-F238E27FC236}">
                <a16:creationId xmlns="" xmlns:a16="http://schemas.microsoft.com/office/drawing/2014/main" id="{FA66891A-C889-4D20-9BAB-2143B9F90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330200"/>
            <a:ext cx="8947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197" name="Picture 19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1291B855-0928-40E2-8B31-AD7B3305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8" y="79375"/>
            <a:ext cx="19859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3895B-4058-4032-8246-5FF8E6C2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288" y="6591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D58A17CA-2760-457D-8B2E-071017ECB50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183BC2-29FC-4835-BAAB-E46DDD2F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688" y="6591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67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609B9-7F12-4BE2-AB99-1CCB994C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4688" y="65913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600">
                <a:solidFill>
                  <a:srgbClr val="898989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D92FA8D-B892-4F58-A808-28B14132B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11" r:id="rId2"/>
    <p:sldLayoutId id="2147486312" r:id="rId3"/>
    <p:sldLayoutId id="2147486313" r:id="rId4"/>
    <p:sldLayoutId id="2147486314" r:id="rId5"/>
    <p:sldLayoutId id="2147486329" r:id="rId6"/>
    <p:sldLayoutId id="2147486330" r:id="rId7"/>
    <p:sldLayoutId id="2147486331" r:id="rId8"/>
    <p:sldLayoutId id="2147486332" r:id="rId9"/>
    <p:sldLayoutId id="2147486342" r:id="rId10"/>
  </p:sldLayoutIdLst>
  <p:transition spd="med">
    <p:fad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21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5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3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D60000"/>
        </a:buClr>
        <a:buSzPct val="80000"/>
        <a:buFont typeface="Wingdings 3" panose="05040102010807070707" pitchFamily="18" charset="2"/>
        <a:buChar char=""/>
        <a:defRPr sz="13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0099"/>
            <a:ext cx="10814901" cy="481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-1"/>
            <a:ext cx="914400" cy="972457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87110"/>
            <a:ext cx="8606351" cy="7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4029F074-3365-4ECC-99AF-AA53D558C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51" y="79317"/>
            <a:ext cx="1985449" cy="10097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AAA7A-A3CE-4EDC-A6DE-1E83D32DC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06" y="6591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390DC-166C-4A82-BD3F-DBF25281FDC6}" type="datetime6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7BF61-1C7B-495C-9AF9-D0164979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406" y="6591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MISTRAL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B2B39-9B31-451C-BB6C-CBEAE2630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4406" y="6591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0799B-F0E8-41BF-BC2A-B6F1FC918E0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rgbClr val="D60000"/>
        </a:buClr>
        <a:buSzPct val="90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rgbClr val="D60000"/>
        </a:buClr>
        <a:buSzPct val="9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0"/>
        </a:spcAft>
        <a:buClr>
          <a:srgbClr val="D60000"/>
        </a:buClr>
        <a:buSzPct val="75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60000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60000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0GHz RADAR work\New folder\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55" y="343781"/>
            <a:ext cx="6030027" cy="55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7813" y="6184580"/>
            <a:ext cx="67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IWR6843 ODS RX antenna array: Top view of the antenna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3691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0GHz RADAR work\New folder\60g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9" y="1106905"/>
            <a:ext cx="4266516" cy="36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367" y="4791596"/>
            <a:ext cx="52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3D polar plot of Gain @ 60GHz: Gain 10.1dBi</a:t>
            </a:r>
            <a:endParaRPr lang="en-IN" sz="1600" b="1" dirty="0"/>
          </a:p>
        </p:txBody>
      </p:sp>
      <p:pic>
        <p:nvPicPr>
          <p:cNvPr id="4" name="Picture 2" descr="D:\60GHz RADAR work\New folder\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88" y="747281"/>
            <a:ext cx="4799482" cy="40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8669" y="4774016"/>
            <a:ext cx="52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3D polar plot of Gain @ 61GHz: Gain 10.2dBi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69301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60GHz RADAR work\New folder\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6" y="1106905"/>
            <a:ext cx="4608018" cy="35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066" y="4668653"/>
            <a:ext cx="52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3D polar plot of Gain @ 62GHz: Gain 10.1dBi</a:t>
            </a:r>
            <a:endParaRPr lang="en-IN" sz="1600" b="1" dirty="0"/>
          </a:p>
        </p:txBody>
      </p:sp>
      <p:pic>
        <p:nvPicPr>
          <p:cNvPr id="4" name="Picture 2" descr="D:\60GHz RADAR work\New folder\rp @phi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24" y="911576"/>
            <a:ext cx="4723865" cy="39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7780" y="5185960"/>
            <a:ext cx="6066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/>
              <a:t>2D Radiation plot of azimuth plane @ 62GHz:HPBW- 40 degree</a:t>
            </a:r>
            <a:endParaRPr lang="en-IN" sz="1500" b="1" dirty="0"/>
          </a:p>
        </p:txBody>
      </p:sp>
    </p:spTree>
    <p:extLst>
      <p:ext uri="{BB962C8B-B14F-4D97-AF65-F5344CB8AC3E}">
        <p14:creationId xmlns:p14="http://schemas.microsoft.com/office/powerpoint/2010/main" val="181603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60GHz RADAR work\New folder\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" y="1044290"/>
            <a:ext cx="4552108" cy="36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134" y="5138105"/>
            <a:ext cx="52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3D polar plot of Gain @ 63GHz: Gain 9.15dBi</a:t>
            </a:r>
            <a:endParaRPr lang="en-IN" sz="1600" b="1" dirty="0"/>
          </a:p>
        </p:txBody>
      </p:sp>
      <p:pic>
        <p:nvPicPr>
          <p:cNvPr id="4" name="Picture 2" descr="D:\60GHz RADAR work\New folder\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4" y="827773"/>
            <a:ext cx="4511305" cy="38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1410" y="5117068"/>
            <a:ext cx="52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3D polar plot of Gain @ 64GHz: Gain 9dBi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11911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60GHz RADAR work\New folder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7" y="1163253"/>
            <a:ext cx="10287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8467" y="6216134"/>
            <a:ext cx="52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 parameter plot of all the 4 RX antennae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83717015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stral PPT Template-FY'19" id="{0AF9EDE2-C401-43C1-AFDB-C6DB98F9B7F3}" vid="{9CC557DE-99A3-4149-BCF6-07F15DFA4727}"/>
    </a:ext>
  </a:extLst>
</a:theme>
</file>

<file path=ppt/theme/theme11.xml><?xml version="1.0" encoding="utf-8"?>
<a:theme xmlns:a="http://schemas.openxmlformats.org/drawingml/2006/main" name="1_MistralTemplateJul18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stralTemplateJul18" id="{9CD3CB67-09AA-4153-9713-7133BCBDCCEC}" vid="{E7176EED-68C6-44B3-81A3-5533D1887A9B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ustom Design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istralTemplateJul18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stralTemplateJul18" id="{9CD3CB67-09AA-4153-9713-7133BCBDCCEC}" vid="{E7176EED-68C6-44B3-81A3-5533D1887A9B}"/>
    </a:ext>
  </a:extLst>
</a:theme>
</file>

<file path=ppt/theme/theme9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stral PPT Template-FY'19" id="{0AF9EDE2-C401-43C1-AFDB-C6DB98F9B7F3}" vid="{983CA8F0-2C3D-44C5-90E1-6AF4D5A6C9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84085</TotalTime>
  <Pages>0</Pages>
  <Words>80</Words>
  <Characters>0</Characters>
  <Application>Microsoft Office PowerPoint</Application>
  <DocSecurity>0</DocSecurity>
  <PresentationFormat>Custom</PresentationFormat>
  <Lines>0</Lines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MistralTemplateJul18</vt:lpstr>
      <vt:lpstr>Ion</vt:lpstr>
      <vt:lpstr>7_Custom Design</vt:lpstr>
      <vt:lpstr>1_MistralTemplateJul18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0377</dc:creator>
  <cp:lastModifiedBy>Raghavendra Mulimani</cp:lastModifiedBy>
  <cp:revision>1593</cp:revision>
  <cp:lastPrinted>2019-05-29T12:36:56Z</cp:lastPrinted>
  <dcterms:created xsi:type="dcterms:W3CDTF">2013-04-23T11:07:15Z</dcterms:created>
  <dcterms:modified xsi:type="dcterms:W3CDTF">2019-09-18T05:29:55Z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1033-9.1.0.4246</vt:lpwstr>
  </property>
</Properties>
</file>