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D4754C-74EF-8115-B850-D718B3288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4E0C7-C9A8-8986-9DB2-F2A3796C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7BB991-70BB-F09F-4E31-2B485F31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F0E743-3343-CD2F-70AE-4722602E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C89F32-3CAF-082A-0039-1F120A26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D23E5-7D18-A666-834C-7F0E39A7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37FF2C-7D4D-4BBD-C607-5EA72FCC5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D0224E-9D60-F637-B2A9-7796DDA3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069BA7-5FD2-3524-C272-81E78385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3C129D-8455-58B6-ABCA-0EC5B544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70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3632AD8-C4EB-A4CB-F902-7D711681E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AA4909-8AFD-D5EB-D9C7-FB241A5FC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6F1D31-1EB7-5808-3254-E75C0E470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46F43-3800-5A3B-C0F7-314B7444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94B58B-A22C-E739-592D-4614D4DE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EEE77F-2229-F6E3-77A7-398945B8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282972-BA29-80B1-7E60-20CE04C94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A8702E-1F12-7040-6F4D-0A11126E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766442-070A-BF97-3DD7-F8315FA2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33F2E2-A365-DE07-5D2A-466EA9FD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0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FD10AC-587C-181E-01B0-B0F09147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110492-D9BC-60EA-4701-6ACD64A2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52FC9-84FB-430F-1778-C0968293C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D32E85-F25A-0544-2480-AA6C3A9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F6F085-1305-36F7-97C9-5B7CB048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7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6E9A2-6A53-C2C4-F547-29D3A80F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9D953B-19F3-5139-8682-71A9FC314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CA99A8-9E22-B049-9468-F32A27EF4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8DC03E-7D58-FACA-DB79-9629DDBC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D44858-EDD1-E1EF-0661-97A3BB68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AEB6CF-2430-E041-41BE-19136D37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1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5CE1C-9C07-0BDD-C4F7-CE094157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CB0674-D56F-65F1-354B-69665348E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BF11F-217B-9750-4BB4-B41041472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672008-D0DC-36C5-F106-75C78D1FC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05EE41-CB45-E18E-60CD-7FD82854D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A1677A-ACA2-0228-4601-41E3687D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2FE498-EC80-D1F0-EEA1-C692E859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04C715-C0CB-7D10-3D92-EE7F4FD5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7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D1276-153A-705C-6D1D-AC478E6D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F974D9-A423-3EC8-A246-7484F194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D9348A-94C8-9388-4F80-CC6A90A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95E492-B926-1096-0EC8-B0F38BBA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5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D47AEA-EB5E-689C-D187-6740EABB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5CD6F1-9323-5923-F512-E2251BB3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212908-D785-37B3-7555-EB02F170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9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4C78DF-E504-194B-C543-BF67F346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FF57B3-4131-83B2-297C-68C6EFEA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216621-B44E-8D24-D813-B8884E7EC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53205B-EC03-65F6-C8B8-8DD159F7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177023-93DC-ABBA-07A7-EA6E1BE7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602C8E-7EDA-3317-86B3-86C576EE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1CDD87-5702-6CF1-6873-597D27A5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31C7C6-FE8A-1590-A877-983B70AF3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203322-6F49-366D-251F-6B21259F4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16AC9F-7348-1311-F337-A844029C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3B5587-8BCE-5374-297F-E6F1D5BA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B35149-E5B3-A1A5-F3CD-7C85D022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8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6F3E19-1AF2-297C-3216-3D8F8DDC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BEFBBC-894C-7AC6-69E2-47C01F2A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0701A-CE25-6B77-3566-D925BCD69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BD98-429E-4F3E-9A68-1558EADE72F7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C606E-3856-0E2C-E9F0-B6EC87DB0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DF24D3-9984-BB32-8532-12DE01DCC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858F-A5A7-4377-954E-97FE0562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89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3C23FBDC-2578-DE75-0F82-522338D8A5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575"/>
          <a:stretch/>
        </p:blipFill>
        <p:spPr>
          <a:xfrm>
            <a:off x="5126416" y="1482941"/>
            <a:ext cx="3898345" cy="8544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E2C581-451C-43F6-81EA-3320F5714CA0}"/>
              </a:ext>
            </a:extLst>
          </p:cNvPr>
          <p:cNvSpPr txBox="1"/>
          <p:nvPr/>
        </p:nvSpPr>
        <p:spPr>
          <a:xfrm>
            <a:off x="5126305" y="999672"/>
            <a:ext cx="4033476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COM Port pulldown XV (15?) Only. XV cannot be selected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No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COM 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ports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associated with the EVM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2A17647-C1AD-B20D-F71A-2745318B70A3}"/>
              </a:ext>
            </a:extLst>
          </p:cNvPr>
          <p:cNvSpPr/>
          <p:nvPr/>
        </p:nvSpPr>
        <p:spPr>
          <a:xfrm>
            <a:off x="0" y="-27730"/>
            <a:ext cx="12192000" cy="4688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&lt;LDC1101 EVM&gt;USB driver cannot be installed properly * 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using a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Windows 10 Pro 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549A8F47-5EBB-A160-DA79-C45B3ABCC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10" y="983355"/>
            <a:ext cx="3962501" cy="148433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3B093933-5D81-02D8-AAFA-11160FD0C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10" y="2670721"/>
            <a:ext cx="3962501" cy="3414362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7895737-B219-E963-EB77-3981759E788C}"/>
              </a:ext>
            </a:extLst>
          </p:cNvPr>
          <p:cNvSpPr txBox="1"/>
          <p:nvPr/>
        </p:nvSpPr>
        <p:spPr>
          <a:xfrm>
            <a:off x="222810" y="619407"/>
            <a:ext cx="99738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User's Guide</a:t>
            </a:r>
          </a:p>
        </p:txBody>
      </p:sp>
      <p:sp>
        <p:nvSpPr>
          <p:cNvPr id="60" name="二等辺三角形 59">
            <a:extLst>
              <a:ext uri="{FF2B5EF4-FFF2-40B4-BE49-F238E27FC236}">
                <a16:creationId xmlns:a16="http://schemas.microsoft.com/office/drawing/2014/main" id="{B45A682B-2026-0638-1C40-EA4590E3DB71}"/>
              </a:ext>
            </a:extLst>
          </p:cNvPr>
          <p:cNvSpPr/>
          <p:nvPr/>
        </p:nvSpPr>
        <p:spPr>
          <a:xfrm rot="5400000">
            <a:off x="2996537" y="3352890"/>
            <a:ext cx="3545840" cy="34329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437E656-1014-9621-16CE-30C87CD8B028}"/>
              </a:ext>
            </a:extLst>
          </p:cNvPr>
          <p:cNvSpPr txBox="1"/>
          <p:nvPr/>
        </p:nvSpPr>
        <p:spPr>
          <a:xfrm>
            <a:off x="4937050" y="619407"/>
            <a:ext cx="697627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Practical results</a:t>
            </a: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20D8DAF1-351C-C659-A177-9C57A03C18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305" y="2958958"/>
            <a:ext cx="3898456" cy="2845793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A04D8C85-567D-0E4D-903A-7210A0EDD1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5533" y="4920797"/>
            <a:ext cx="1780460" cy="148433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FA987B6C-4EEC-F366-B6A4-49BA287A939B}"/>
              </a:ext>
            </a:extLst>
          </p:cNvPr>
          <p:cNvCxnSpPr>
            <a:cxnSpLocks/>
          </p:cNvCxnSpPr>
          <p:nvPr/>
        </p:nvCxnSpPr>
        <p:spPr>
          <a:xfrm>
            <a:off x="6339998" y="5247728"/>
            <a:ext cx="1013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FA86434-F131-3705-3311-71A36214F02B}"/>
              </a:ext>
            </a:extLst>
          </p:cNvPr>
          <p:cNvSpPr txBox="1"/>
          <p:nvPr/>
        </p:nvSpPr>
        <p:spPr>
          <a:xfrm>
            <a:off x="9302686" y="3591542"/>
            <a:ext cx="2770310" cy="252376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It was featured in the Q&amp;a collection on TI.com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"2541.Fix_LDC1101_GUI_com_port_issue .zip"</a:t>
            </a:r>
            <a:r>
              <a:rPr lang="fr-FR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Download the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Update the driver manually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"Fix_LDC1101_GUI_com_port_issue"</a:t>
            </a:r>
            <a:r>
              <a:rPr lang="fr-FR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Selected to perform an update, but it did not improve.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(While maintaining the condition described above)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B4B0D574-1499-DC39-61A6-C771BC1EB9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9568" y="4304589"/>
            <a:ext cx="2376545" cy="992868"/>
          </a:xfrm>
          <a:prstGeom prst="rect">
            <a:avLst/>
          </a:prstGeom>
        </p:spPr>
      </p:pic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C91A6D6-4C03-76D3-306C-48B6AE327890}"/>
              </a:ext>
            </a:extLst>
          </p:cNvPr>
          <p:cNvSpPr txBox="1"/>
          <p:nvPr/>
        </p:nvSpPr>
        <p:spPr>
          <a:xfrm>
            <a:off x="9195568" y="3212186"/>
            <a:ext cx="675185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What you tried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B56A4B0-F727-7307-40FE-E2996FB87E82}"/>
              </a:ext>
            </a:extLst>
          </p:cNvPr>
          <p:cNvSpPr txBox="1"/>
          <p:nvPr/>
        </p:nvSpPr>
        <p:spPr>
          <a:xfrm>
            <a:off x="5954935" y="4329835"/>
            <a:ext cx="285046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USB port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EVM not shown (</a:t>
            </a:r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indicated as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USB 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serial device)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2" name="図 71">
            <a:extLst>
              <a:ext uri="{FF2B5EF4-FFF2-40B4-BE49-F238E27FC236}">
                <a16:creationId xmlns:a16="http://schemas.microsoft.com/office/drawing/2014/main" id="{BC46E5F2-D419-D28E-EEFF-48D0BACCAF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139" b="-831"/>
          <a:stretch/>
        </p:blipFill>
        <p:spPr>
          <a:xfrm>
            <a:off x="5126305" y="2429954"/>
            <a:ext cx="3898345" cy="4688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07B093E-AAE8-F6DB-0ABF-5A203860C5AD}"/>
              </a:ext>
            </a:extLst>
          </p:cNvPr>
          <p:cNvSpPr/>
          <p:nvPr/>
        </p:nvSpPr>
        <p:spPr>
          <a:xfrm>
            <a:off x="5126305" y="2302555"/>
            <a:ext cx="3898345" cy="195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3E6D2AB-655F-7C98-6BCE-B92538C30F79}"/>
              </a:ext>
            </a:extLst>
          </p:cNvPr>
          <p:cNvSpPr/>
          <p:nvPr/>
        </p:nvSpPr>
        <p:spPr>
          <a:xfrm>
            <a:off x="4964703" y="2230161"/>
            <a:ext cx="4191000" cy="150395"/>
          </a:xfrm>
          <a:custGeom>
            <a:avLst/>
            <a:gdLst>
              <a:gd name="connsiteX0" fmla="*/ 0 w 4191000"/>
              <a:gd name="connsiteY0" fmla="*/ 144780 h 150395"/>
              <a:gd name="connsiteX1" fmla="*/ 982980 w 4191000"/>
              <a:gd name="connsiteY1" fmla="*/ 53340 h 150395"/>
              <a:gd name="connsiteX2" fmla="*/ 2263140 w 4191000"/>
              <a:gd name="connsiteY2" fmla="*/ 114300 h 150395"/>
              <a:gd name="connsiteX3" fmla="*/ 3657600 w 4191000"/>
              <a:gd name="connsiteY3" fmla="*/ 144780 h 150395"/>
              <a:gd name="connsiteX4" fmla="*/ 4191000 w 4191000"/>
              <a:gd name="connsiteY4" fmla="*/ 0 h 1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00" h="150395">
                <a:moveTo>
                  <a:pt x="0" y="144780"/>
                </a:moveTo>
                <a:cubicBezTo>
                  <a:pt x="302895" y="101600"/>
                  <a:pt x="605790" y="58420"/>
                  <a:pt x="982980" y="53340"/>
                </a:cubicBezTo>
                <a:cubicBezTo>
                  <a:pt x="1360170" y="48260"/>
                  <a:pt x="1817370" y="99060"/>
                  <a:pt x="2263140" y="114300"/>
                </a:cubicBezTo>
                <a:cubicBezTo>
                  <a:pt x="2708910" y="129540"/>
                  <a:pt x="3336290" y="163830"/>
                  <a:pt x="3657600" y="144780"/>
                </a:cubicBezTo>
                <a:cubicBezTo>
                  <a:pt x="3978910" y="125730"/>
                  <a:pt x="4084955" y="62865"/>
                  <a:pt x="419100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5E5DE4F2-C241-0757-AFA1-8F9AAD7E3C0E}"/>
              </a:ext>
            </a:extLst>
          </p:cNvPr>
          <p:cNvSpPr/>
          <p:nvPr/>
        </p:nvSpPr>
        <p:spPr>
          <a:xfrm>
            <a:off x="4975150" y="2277720"/>
            <a:ext cx="4191000" cy="150395"/>
          </a:xfrm>
          <a:custGeom>
            <a:avLst/>
            <a:gdLst>
              <a:gd name="connsiteX0" fmla="*/ 0 w 4191000"/>
              <a:gd name="connsiteY0" fmla="*/ 144780 h 150395"/>
              <a:gd name="connsiteX1" fmla="*/ 982980 w 4191000"/>
              <a:gd name="connsiteY1" fmla="*/ 53340 h 150395"/>
              <a:gd name="connsiteX2" fmla="*/ 2263140 w 4191000"/>
              <a:gd name="connsiteY2" fmla="*/ 114300 h 150395"/>
              <a:gd name="connsiteX3" fmla="*/ 3657600 w 4191000"/>
              <a:gd name="connsiteY3" fmla="*/ 144780 h 150395"/>
              <a:gd name="connsiteX4" fmla="*/ 4191000 w 4191000"/>
              <a:gd name="connsiteY4" fmla="*/ 0 h 1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00" h="150395">
                <a:moveTo>
                  <a:pt x="0" y="144780"/>
                </a:moveTo>
                <a:cubicBezTo>
                  <a:pt x="302895" y="101600"/>
                  <a:pt x="605790" y="58420"/>
                  <a:pt x="982980" y="53340"/>
                </a:cubicBezTo>
                <a:cubicBezTo>
                  <a:pt x="1360170" y="48260"/>
                  <a:pt x="1817370" y="99060"/>
                  <a:pt x="2263140" y="114300"/>
                </a:cubicBezTo>
                <a:cubicBezTo>
                  <a:pt x="2708910" y="129540"/>
                  <a:pt x="3336290" y="163830"/>
                  <a:pt x="3657600" y="144780"/>
                </a:cubicBezTo>
                <a:cubicBezTo>
                  <a:pt x="3978910" y="125730"/>
                  <a:pt x="4084955" y="62865"/>
                  <a:pt x="419100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A7880F4E-CD5A-6638-7D8A-86D2B18FF1BD}"/>
              </a:ext>
            </a:extLst>
          </p:cNvPr>
          <p:cNvCxnSpPr>
            <a:cxnSpLocks/>
          </p:cNvCxnSpPr>
          <p:nvPr/>
        </p:nvCxnSpPr>
        <p:spPr>
          <a:xfrm flipH="1">
            <a:off x="6542043" y="1410871"/>
            <a:ext cx="381000" cy="65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F413B7E3-EA24-00F6-19C3-95C1D0F1B11A}"/>
              </a:ext>
            </a:extLst>
          </p:cNvPr>
          <p:cNvSpPr txBox="1"/>
          <p:nvPr/>
        </p:nvSpPr>
        <p:spPr>
          <a:xfrm>
            <a:off x="9515047" y="1835270"/>
            <a:ext cx="2125903" cy="24622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Not connected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2E976AE0-AA6A-92CB-DC86-EF0C58CA3BDB}"/>
              </a:ext>
            </a:extLst>
          </p:cNvPr>
          <p:cNvCxnSpPr>
            <a:cxnSpLocks/>
            <a:stCxn id="80" idx="1"/>
          </p:cNvCxnSpPr>
          <p:nvPr/>
        </p:nvCxnSpPr>
        <p:spPr>
          <a:xfrm flipH="1">
            <a:off x="8273995" y="1958381"/>
            <a:ext cx="1241052" cy="815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図 87">
            <a:extLst>
              <a:ext uri="{FF2B5EF4-FFF2-40B4-BE49-F238E27FC236}">
                <a16:creationId xmlns:a16="http://schemas.microsoft.com/office/drawing/2014/main" id="{8643FA49-E916-72DF-CF16-B4DD246F23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69049" y="2342157"/>
            <a:ext cx="2450876" cy="36026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727346-1E95-FC2B-85CF-5271ED090987}"/>
              </a:ext>
            </a:extLst>
          </p:cNvPr>
          <p:cNvSpPr txBox="1"/>
          <p:nvPr/>
        </p:nvSpPr>
        <p:spPr>
          <a:xfrm>
            <a:off x="9501096" y="2119469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 xml:space="preserve"> Note: Windows settings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68728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Nishibori Yuichi (西堀 裕一)</dc:creator>
  <cp:lastModifiedBy>Nishibori Yuichi (西堀 裕一)</cp:lastModifiedBy>
  <cp:revision>6</cp:revision>
  <dcterms:created xsi:type="dcterms:W3CDTF">2023-09-13T01:06:54Z</dcterms:created>
  <dcterms:modified xsi:type="dcterms:W3CDTF">2023-09-13T03:10:26Z</dcterms:modified>
</cp:coreProperties>
</file>