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2" r:id="rId6"/>
    <p:sldId id="264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99955-3130-4D99-B84C-E96864CD304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40EC2-615E-4312-B294-1BAE7EA0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9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40EC2-615E-4312-B294-1BAE7EA02F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40EC2-615E-4312-B294-1BAE7EA02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4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459F-F532-45F9-86B8-6628464CCC5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CBC3-8F0F-4E8D-BAF0-B4FBDBB3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4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459F-F532-45F9-86B8-6628464CCC5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CBC3-8F0F-4E8D-BAF0-B4FBDBB3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459F-F532-45F9-86B8-6628464CCC5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CBC3-8F0F-4E8D-BAF0-B4FBDBB3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459F-F532-45F9-86B8-6628464CCC5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CBC3-8F0F-4E8D-BAF0-B4FBDBB3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1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459F-F532-45F9-86B8-6628464CCC5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CBC3-8F0F-4E8D-BAF0-B4FBDBB3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459F-F532-45F9-86B8-6628464CCC5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CBC3-8F0F-4E8D-BAF0-B4FBDBB3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2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459F-F532-45F9-86B8-6628464CCC5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CBC3-8F0F-4E8D-BAF0-B4FBDBB3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5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459F-F532-45F9-86B8-6628464CCC5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CBC3-8F0F-4E8D-BAF0-B4FBDBB3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9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459F-F532-45F9-86B8-6628464CCC5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CBC3-8F0F-4E8D-BAF0-B4FBDBB3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7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459F-F532-45F9-86B8-6628464CCC5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CBC3-8F0F-4E8D-BAF0-B4FBDBB3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5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459F-F532-45F9-86B8-6628464CCC5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CBC3-8F0F-4E8D-BAF0-B4FBDBB3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0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459F-F532-45F9-86B8-6628464CCC5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CBC3-8F0F-4E8D-BAF0-B4FBDBB3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4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6308" y="89024"/>
            <a:ext cx="4728308" cy="39162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Test Fixture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721970" y="1062038"/>
            <a:ext cx="3193805" cy="25174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LDC1612EVM</a:t>
            </a:r>
          </a:p>
          <a:p>
            <a:pPr algn="l"/>
            <a:r>
              <a:rPr lang="en-US" dirty="0" smtClean="0"/>
              <a:t>Sensor: Coil E</a:t>
            </a:r>
          </a:p>
          <a:p>
            <a:pPr algn="l"/>
            <a:r>
              <a:rPr lang="en-US" dirty="0" smtClean="0"/>
              <a:t>Sense Capacitor : 360pF</a:t>
            </a:r>
          </a:p>
          <a:p>
            <a:pPr algn="l"/>
            <a:r>
              <a:rPr lang="en-US" dirty="0" smtClean="0"/>
              <a:t>11Dec2018</a:t>
            </a:r>
          </a:p>
          <a:p>
            <a:pPr algn="l"/>
            <a:r>
              <a:rPr lang="en-US" dirty="0"/>
              <a:t>B</a:t>
            </a:r>
            <a:r>
              <a:rPr lang="en-US" dirty="0" smtClean="0"/>
              <a:t>anana </a:t>
            </a:r>
            <a:r>
              <a:rPr lang="en-US" dirty="0"/>
              <a:t>J</a:t>
            </a:r>
            <a:r>
              <a:rPr lang="en-US" dirty="0" smtClean="0"/>
              <a:t>ack </a:t>
            </a:r>
            <a:r>
              <a:rPr lang="en-US" dirty="0" err="1" smtClean="0"/>
              <a:t>Digikey</a:t>
            </a:r>
            <a:r>
              <a:rPr lang="en-US" dirty="0" smtClean="0"/>
              <a:t> </a:t>
            </a:r>
            <a:r>
              <a:rPr lang="en-US" dirty="0"/>
              <a:t>part number </a:t>
            </a:r>
            <a:r>
              <a:rPr lang="en-US" dirty="0" smtClean="0"/>
              <a:t>J155-ND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b="34131"/>
          <a:stretch/>
        </p:blipFill>
        <p:spPr>
          <a:xfrm>
            <a:off x="492369" y="969107"/>
            <a:ext cx="7831016" cy="45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6308" y="89024"/>
            <a:ext cx="4728308" cy="39162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Sensor: Coil 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8" y="643060"/>
            <a:ext cx="11706225" cy="1085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676" y="1800715"/>
            <a:ext cx="4139487" cy="45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6308" y="89024"/>
            <a:ext cx="4728308" cy="39162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Test Result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456" r="6155" b="15327"/>
          <a:stretch/>
        </p:blipFill>
        <p:spPr>
          <a:xfrm>
            <a:off x="554892" y="480647"/>
            <a:ext cx="10480431" cy="577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6308" y="89024"/>
            <a:ext cx="4728308" cy="39162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Test Result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1767" r="7436" b="13161"/>
          <a:stretch/>
        </p:blipFill>
        <p:spPr>
          <a:xfrm>
            <a:off x="461107" y="539261"/>
            <a:ext cx="10535139" cy="58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6308" y="89024"/>
            <a:ext cx="4728308" cy="39162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Test Result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"/>
          <a:stretch/>
        </p:blipFill>
        <p:spPr>
          <a:xfrm>
            <a:off x="453293" y="593969"/>
            <a:ext cx="11073069" cy="59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6308" y="89024"/>
            <a:ext cx="4728308" cy="39162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Test Result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/>
        </p:blipFill>
        <p:spPr>
          <a:xfrm>
            <a:off x="445477" y="633046"/>
            <a:ext cx="10740572" cy="57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6308" y="89024"/>
            <a:ext cx="4728308" cy="39162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Test Result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9" y="504826"/>
            <a:ext cx="10714892" cy="602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6308" y="89024"/>
            <a:ext cx="4728308" cy="39162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Test Result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4"/>
          <a:stretch/>
        </p:blipFill>
        <p:spPr>
          <a:xfrm>
            <a:off x="695569" y="547077"/>
            <a:ext cx="10394462" cy="55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15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Novartis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Gudla, Ramakrishna (Ext)</dc:creator>
  <cp:lastModifiedBy>Gudla, Ramakrishna (Ext)</cp:lastModifiedBy>
  <cp:revision>19</cp:revision>
  <dcterms:created xsi:type="dcterms:W3CDTF">2018-11-29T02:22:19Z</dcterms:created>
  <dcterms:modified xsi:type="dcterms:W3CDTF">2018-12-12T02:46:13Z</dcterms:modified>
</cp:coreProperties>
</file>