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8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56A3037-2104-47F7-8F2C-B4637B875E35}" v="1" dt="2024-02-01T06:24:24.2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73304" autoAdjust="0"/>
  </p:normalViewPr>
  <p:slideViewPr>
    <p:cSldViewPr snapToGrid="0">
      <p:cViewPr varScale="1">
        <p:scale>
          <a:sx n="72" d="100"/>
          <a:sy n="72" d="100"/>
        </p:scale>
        <p:origin x="101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D ECE2 Wada Hiroshi" userId="efd0b96a-c4c6-40f2-a552-ddfec10f5bae" providerId="ADAL" clId="{C56A3037-2104-47F7-8F2C-B4637B875E35}"/>
    <pc:docChg chg="undo custSel delSld modSld">
      <pc:chgData name="TED ECE2 Wada Hiroshi" userId="efd0b96a-c4c6-40f2-a552-ddfec10f5bae" providerId="ADAL" clId="{C56A3037-2104-47F7-8F2C-B4637B875E35}" dt="2024-02-01T23:59:19.891" v="263" actId="20577"/>
      <pc:docMkLst>
        <pc:docMk/>
      </pc:docMkLst>
      <pc:sldChg chg="del">
        <pc:chgData name="TED ECE2 Wada Hiroshi" userId="efd0b96a-c4c6-40f2-a552-ddfec10f5bae" providerId="ADAL" clId="{C56A3037-2104-47F7-8F2C-B4637B875E35}" dt="2024-02-01T06:23:01.286" v="1" actId="47"/>
        <pc:sldMkLst>
          <pc:docMk/>
          <pc:sldMk cId="408147399" sldId="257"/>
        </pc:sldMkLst>
      </pc:sldChg>
      <pc:sldChg chg="addSp delSp modSp mod modNotesTx">
        <pc:chgData name="TED ECE2 Wada Hiroshi" userId="efd0b96a-c4c6-40f2-a552-ddfec10f5bae" providerId="ADAL" clId="{C56A3037-2104-47F7-8F2C-B4637B875E35}" dt="2024-02-01T23:59:19.891" v="263" actId="20577"/>
        <pc:sldMkLst>
          <pc:docMk/>
          <pc:sldMk cId="212643651" sldId="258"/>
        </pc:sldMkLst>
        <pc:spChg chg="mod">
          <ac:chgData name="TED ECE2 Wada Hiroshi" userId="efd0b96a-c4c6-40f2-a552-ddfec10f5bae" providerId="ADAL" clId="{C56A3037-2104-47F7-8F2C-B4637B875E35}" dt="2024-02-01T06:23:20.071" v="40" actId="1037"/>
          <ac:spMkLst>
            <pc:docMk/>
            <pc:sldMk cId="212643651" sldId="258"/>
            <ac:spMk id="7" creationId="{E09E5877-EDDB-002E-C5E3-5ABA5E9617D9}"/>
          </ac:spMkLst>
        </pc:spChg>
        <pc:spChg chg="mod">
          <ac:chgData name="TED ECE2 Wada Hiroshi" userId="efd0b96a-c4c6-40f2-a552-ddfec10f5bae" providerId="ADAL" clId="{C56A3037-2104-47F7-8F2C-B4637B875E35}" dt="2024-02-01T06:23:20.071" v="40" actId="1037"/>
          <ac:spMkLst>
            <pc:docMk/>
            <pc:sldMk cId="212643651" sldId="258"/>
            <ac:spMk id="10" creationId="{2D8D77E1-3CA4-C8C2-CF9E-5E26BCF417CE}"/>
          </ac:spMkLst>
        </pc:spChg>
        <pc:spChg chg="mod">
          <ac:chgData name="TED ECE2 Wada Hiroshi" userId="efd0b96a-c4c6-40f2-a552-ddfec10f5bae" providerId="ADAL" clId="{C56A3037-2104-47F7-8F2C-B4637B875E35}" dt="2024-02-01T06:23:20.071" v="40" actId="1037"/>
          <ac:spMkLst>
            <pc:docMk/>
            <pc:sldMk cId="212643651" sldId="258"/>
            <ac:spMk id="11" creationId="{47A56606-44DF-7EC4-A7EF-C93908106AAC}"/>
          </ac:spMkLst>
        </pc:spChg>
        <pc:spChg chg="mod">
          <ac:chgData name="TED ECE2 Wada Hiroshi" userId="efd0b96a-c4c6-40f2-a552-ddfec10f5bae" providerId="ADAL" clId="{C56A3037-2104-47F7-8F2C-B4637B875E35}" dt="2024-02-01T06:23:20.071" v="40" actId="1037"/>
          <ac:spMkLst>
            <pc:docMk/>
            <pc:sldMk cId="212643651" sldId="258"/>
            <ac:spMk id="12" creationId="{DB64ADC2-76B3-A231-FEB1-A167D0F75713}"/>
          </ac:spMkLst>
        </pc:spChg>
        <pc:spChg chg="mod">
          <ac:chgData name="TED ECE2 Wada Hiroshi" userId="efd0b96a-c4c6-40f2-a552-ddfec10f5bae" providerId="ADAL" clId="{C56A3037-2104-47F7-8F2C-B4637B875E35}" dt="2024-02-01T06:23:25.702" v="41" actId="1076"/>
          <ac:spMkLst>
            <pc:docMk/>
            <pc:sldMk cId="212643651" sldId="258"/>
            <ac:spMk id="13" creationId="{622E4A78-C125-2705-1983-7CA1E4DE41E1}"/>
          </ac:spMkLst>
        </pc:spChg>
        <pc:spChg chg="mod">
          <ac:chgData name="TED ECE2 Wada Hiroshi" userId="efd0b96a-c4c6-40f2-a552-ddfec10f5bae" providerId="ADAL" clId="{C56A3037-2104-47F7-8F2C-B4637B875E35}" dt="2024-02-01T06:23:34.750" v="73" actId="1038"/>
          <ac:spMkLst>
            <pc:docMk/>
            <pc:sldMk cId="212643651" sldId="258"/>
            <ac:spMk id="15" creationId="{20E8B39F-9FFD-362F-55AA-68469BB4E46D}"/>
          </ac:spMkLst>
        </pc:spChg>
        <pc:spChg chg="mod">
          <ac:chgData name="TED ECE2 Wada Hiroshi" userId="efd0b96a-c4c6-40f2-a552-ddfec10f5bae" providerId="ADAL" clId="{C56A3037-2104-47F7-8F2C-B4637B875E35}" dt="2024-02-01T06:23:34.750" v="73" actId="1038"/>
          <ac:spMkLst>
            <pc:docMk/>
            <pc:sldMk cId="212643651" sldId="258"/>
            <ac:spMk id="16" creationId="{C35946A9-3C05-832B-ACF2-B8BAE0B4FCC8}"/>
          </ac:spMkLst>
        </pc:spChg>
        <pc:spChg chg="mod">
          <ac:chgData name="TED ECE2 Wada Hiroshi" userId="efd0b96a-c4c6-40f2-a552-ddfec10f5bae" providerId="ADAL" clId="{C56A3037-2104-47F7-8F2C-B4637B875E35}" dt="2024-02-01T06:23:34.750" v="73" actId="1038"/>
          <ac:spMkLst>
            <pc:docMk/>
            <pc:sldMk cId="212643651" sldId="258"/>
            <ac:spMk id="17" creationId="{7A517AED-8425-3C29-A233-0F2F830C418A}"/>
          </ac:spMkLst>
        </pc:spChg>
        <pc:spChg chg="mod">
          <ac:chgData name="TED ECE2 Wada Hiroshi" userId="efd0b96a-c4c6-40f2-a552-ddfec10f5bae" providerId="ADAL" clId="{C56A3037-2104-47F7-8F2C-B4637B875E35}" dt="2024-02-01T06:23:34.750" v="73" actId="1038"/>
          <ac:spMkLst>
            <pc:docMk/>
            <pc:sldMk cId="212643651" sldId="258"/>
            <ac:spMk id="21" creationId="{6B4F10A2-82D3-5EEA-A1C7-AE24AB1176F1}"/>
          </ac:spMkLst>
        </pc:spChg>
        <pc:spChg chg="mod">
          <ac:chgData name="TED ECE2 Wada Hiroshi" userId="efd0b96a-c4c6-40f2-a552-ddfec10f5bae" providerId="ADAL" clId="{C56A3037-2104-47F7-8F2C-B4637B875E35}" dt="2024-02-01T06:39:26.196" v="252" actId="1036"/>
          <ac:spMkLst>
            <pc:docMk/>
            <pc:sldMk cId="212643651" sldId="258"/>
            <ac:spMk id="22" creationId="{CFAA7AF0-296C-7A3C-49B6-8CE7B00FBA1F}"/>
          </ac:spMkLst>
        </pc:spChg>
        <pc:spChg chg="add del mod">
          <ac:chgData name="TED ECE2 Wada Hiroshi" userId="efd0b96a-c4c6-40f2-a552-ddfec10f5bae" providerId="ADAL" clId="{C56A3037-2104-47F7-8F2C-B4637B875E35}" dt="2024-02-01T06:27:25.681" v="161" actId="207"/>
          <ac:spMkLst>
            <pc:docMk/>
            <pc:sldMk cId="212643651" sldId="258"/>
            <ac:spMk id="23" creationId="{97171C11-E6F6-10DC-1437-71726904EEF2}"/>
          </ac:spMkLst>
        </pc:spChg>
        <pc:picChg chg="mod">
          <ac:chgData name="TED ECE2 Wada Hiroshi" userId="efd0b96a-c4c6-40f2-a552-ddfec10f5bae" providerId="ADAL" clId="{C56A3037-2104-47F7-8F2C-B4637B875E35}" dt="2024-02-01T06:23:20.071" v="40" actId="1037"/>
          <ac:picMkLst>
            <pc:docMk/>
            <pc:sldMk cId="212643651" sldId="258"/>
            <ac:picMk id="9" creationId="{C34A84B5-2606-48A6-DC0A-6A6CB222B4A6}"/>
          </ac:picMkLst>
        </pc:picChg>
        <pc:picChg chg="mod">
          <ac:chgData name="TED ECE2 Wada Hiroshi" userId="efd0b96a-c4c6-40f2-a552-ddfec10f5bae" providerId="ADAL" clId="{C56A3037-2104-47F7-8F2C-B4637B875E35}" dt="2024-02-01T06:23:34.750" v="73" actId="1038"/>
          <ac:picMkLst>
            <pc:docMk/>
            <pc:sldMk cId="212643651" sldId="258"/>
            <ac:picMk id="14" creationId="{14225D65-2E4F-A241-23E9-05D1646F812F}"/>
          </ac:picMkLst>
        </pc:picChg>
        <pc:picChg chg="mod">
          <ac:chgData name="TED ECE2 Wada Hiroshi" userId="efd0b96a-c4c6-40f2-a552-ddfec10f5bae" providerId="ADAL" clId="{C56A3037-2104-47F7-8F2C-B4637B875E35}" dt="2024-02-01T06:39:26.196" v="252" actId="1036"/>
          <ac:picMkLst>
            <pc:docMk/>
            <pc:sldMk cId="212643651" sldId="258"/>
            <ac:picMk id="19" creationId="{9485FFB4-B764-40FD-2C4A-F28A622753C6}"/>
          </ac:picMkLst>
        </pc:picChg>
      </pc:sldChg>
      <pc:sldChg chg="del">
        <pc:chgData name="TED ECE2 Wada Hiroshi" userId="efd0b96a-c4c6-40f2-a552-ddfec10f5bae" providerId="ADAL" clId="{C56A3037-2104-47F7-8F2C-B4637B875E35}" dt="2024-02-01T06:22:59.865" v="0" actId="47"/>
        <pc:sldMkLst>
          <pc:docMk/>
          <pc:sldMk cId="2328181503" sldId="25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1C8187-0052-4D52-8D23-C84205DBC93F}" type="datetimeFigureOut">
              <a:rPr kumimoji="1" lang="ja-JP" altLang="en-US" smtClean="0"/>
              <a:t>2024/2/2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0B62E2-677F-4DB8-8EB9-45A5A8E6F4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6891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お客様は簡単な交換 </a:t>
            </a:r>
            <a:r>
              <a:rPr kumimoji="1" lang="en-US" altLang="ja-JP" dirty="0"/>
              <a:t>(HW/SW </a:t>
            </a:r>
            <a:r>
              <a:rPr kumimoji="1" lang="ja-JP" altLang="en-US" dirty="0"/>
              <a:t>の変更なし</a:t>
            </a:r>
            <a:r>
              <a:rPr kumimoji="1" lang="en-US" altLang="ja-JP" dirty="0"/>
              <a:t>) </a:t>
            </a:r>
            <a:r>
              <a:rPr kumimoji="1" lang="ja-JP" altLang="en-US" dirty="0"/>
              <a:t>を希望しています。</a:t>
            </a:r>
            <a:endParaRPr kumimoji="1" lang="en-US" altLang="ja-JP" dirty="0"/>
          </a:p>
          <a:p>
            <a:r>
              <a:rPr kumimoji="1" lang="en-US" altLang="ja-JP" dirty="0"/>
              <a:t>1)</a:t>
            </a:r>
            <a:r>
              <a:rPr kumimoji="1" lang="ja-JP" altLang="en-US" dirty="0"/>
              <a:t>リモート </a:t>
            </a:r>
            <a:r>
              <a:rPr kumimoji="1" lang="en-US" altLang="ja-JP" dirty="0"/>
              <a:t>1 </a:t>
            </a:r>
            <a:r>
              <a:rPr kumimoji="1" lang="ja-JP" altLang="en-US" dirty="0"/>
              <a:t>では「</a:t>
            </a:r>
            <a:r>
              <a:rPr kumimoji="1" lang="en-US" altLang="ja-JP" dirty="0" err="1"/>
              <a:t>Tru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therm</a:t>
            </a:r>
            <a:r>
              <a:rPr kumimoji="1" lang="ja-JP" altLang="en-US" dirty="0"/>
              <a:t>」が有効になっていますが、現在のシステムと同じパフォーマンスが得られますか</a:t>
            </a:r>
            <a:r>
              <a:rPr kumimoji="1" lang="en-US" altLang="ja-JP" dirty="0"/>
              <a:t>?</a:t>
            </a:r>
          </a:p>
          <a:p>
            <a:r>
              <a:rPr kumimoji="1" lang="en-US" altLang="ja-JP" dirty="0"/>
              <a:t>2)</a:t>
            </a:r>
            <a:r>
              <a:rPr kumimoji="1" lang="ja-JP" altLang="en-US" dirty="0"/>
              <a:t>また、リモート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では「</a:t>
            </a:r>
            <a:r>
              <a:rPr kumimoji="1" lang="en-US" altLang="ja-JP" dirty="0" err="1"/>
              <a:t>Tru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therm</a:t>
            </a:r>
            <a:r>
              <a:rPr kumimoji="1" lang="ja-JP" altLang="en-US" dirty="0"/>
              <a:t>」が無効に</a:t>
            </a:r>
            <a:r>
              <a:rPr kumimoji="1" lang="ja-JP" altLang="en-US"/>
              <a:t>なっています。現在</a:t>
            </a:r>
            <a:r>
              <a:rPr kumimoji="1" lang="ja-JP" altLang="en-US" dirty="0"/>
              <a:t>のシステムと同じパフォーマンスを得ることができますか</a:t>
            </a:r>
            <a:r>
              <a:rPr kumimoji="1" lang="en-US" altLang="ja-JP" dirty="0"/>
              <a:t>?</a:t>
            </a:r>
          </a:p>
          <a:p>
            <a:endParaRPr kumimoji="1" lang="en-US" altLang="ja-JP" dirty="0"/>
          </a:p>
          <a:p>
            <a:r>
              <a:rPr kumimoji="1" lang="ja-JP" altLang="en-US" dirty="0"/>
              <a:t>ハードウェア</a:t>
            </a:r>
            <a:r>
              <a:rPr kumimoji="1" lang="en-US" altLang="ja-JP" dirty="0"/>
              <a:t>/</a:t>
            </a:r>
            <a:r>
              <a:rPr kumimoji="1" lang="ja-JP" altLang="en-US" dirty="0"/>
              <a:t>ソフトウェアの変更が必要な場合、</a:t>
            </a:r>
            <a:r>
              <a:rPr kumimoji="1" lang="en-US" altLang="ja-JP" dirty="0"/>
              <a:t>PDN</a:t>
            </a:r>
            <a:r>
              <a:rPr kumimoji="1" lang="ja-JP" altLang="en-US" dirty="0"/>
              <a:t>の為のリプレイスはできません。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0B62E2-677F-4DB8-8EB9-45A5A8E6F4C1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65868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653F51-1AB5-017A-E114-217EC07B40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DA7F4DD-1D24-A17B-5DBA-A128BC713D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B760346-BFB2-2858-6EFD-3005DBA5FF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C8AA1-2A29-4A8F-A4AD-D971296B017B}" type="datetimeFigureOut">
              <a:rPr kumimoji="1" lang="ja-JP" altLang="en-US" smtClean="0"/>
              <a:t>2024/2/2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AC5DD6C-E9F1-90C2-9EB8-6A3A1BBA8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B4B1424-795E-7237-8CA8-E6F93D9EA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D65EE-D54B-454F-8C3D-A2D3944722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084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D5CD55-6D70-8074-0FAD-7C8D685766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ADA8FDF-97B8-32C2-FE1D-EE2A5B9018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C36BFC2-D90D-5A9F-67A0-C3146D32C6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C8AA1-2A29-4A8F-A4AD-D971296B017B}" type="datetimeFigureOut">
              <a:rPr kumimoji="1" lang="ja-JP" altLang="en-US" smtClean="0"/>
              <a:t>2024/2/2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FBDA4C4-7E5C-02A3-541C-F32900CE1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DA39960-BCB4-C830-03DF-259DEEC16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D65EE-D54B-454F-8C3D-A2D3944722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3966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B7FE025-329C-3548-3D6B-E5D15FA0D1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DF97274-FA7C-7DAC-BAB2-977B3BB7E3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0594EED-4329-76FB-B0AA-7D3195055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C8AA1-2A29-4A8F-A4AD-D971296B017B}" type="datetimeFigureOut">
              <a:rPr kumimoji="1" lang="ja-JP" altLang="en-US" smtClean="0"/>
              <a:t>2024/2/2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2265915-EC79-F907-736B-99014DC75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3AA8D5A-D5D9-B736-162A-6E5B4BD46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D65EE-D54B-454F-8C3D-A2D3944722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6166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0492110-CA6F-419A-5EAB-CC2ECB7D5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0B469F4-9C9C-EF94-042F-886F19B38B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1B74125-E6BA-8093-9DF4-A4A631418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C8AA1-2A29-4A8F-A4AD-D971296B017B}" type="datetimeFigureOut">
              <a:rPr kumimoji="1" lang="ja-JP" altLang="en-US" smtClean="0"/>
              <a:t>2024/2/2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59446D6-21E7-A862-DB5E-B5E2FF754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F4148E1-6360-5F6A-F9F8-E16E4037C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D65EE-D54B-454F-8C3D-A2D3944722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280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09E3B9-5F9E-7610-5ABE-787DFD1F7D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16B2CCD-C3ED-10EF-7EF9-547955DE11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D0D0D37-D612-0AC8-17D4-FC4825269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C8AA1-2A29-4A8F-A4AD-D971296B017B}" type="datetimeFigureOut">
              <a:rPr kumimoji="1" lang="ja-JP" altLang="en-US" smtClean="0"/>
              <a:t>2024/2/2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807EDF5-BC64-4C6D-844D-D0D04835B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F1CF036-73DF-8CDC-DCF8-F12A5090F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D65EE-D54B-454F-8C3D-A2D3944722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609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E46246-CC4D-8126-2EF8-B07DCD4E8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A31EC78-17FD-3DDC-CE9E-903FC2F61D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0B927C3-2354-542C-4A57-5409EC0ADC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71EEDBE-B1C4-E062-A856-C3B4FD4F1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C8AA1-2A29-4A8F-A4AD-D971296B017B}" type="datetimeFigureOut">
              <a:rPr kumimoji="1" lang="ja-JP" altLang="en-US" smtClean="0"/>
              <a:t>2024/2/2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2F614CE-022D-F46F-28EE-0CA07651E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3DDBDDD-1062-8E27-3F3D-A0CCE62A1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D65EE-D54B-454F-8C3D-A2D3944722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0622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4846A6-1D75-F16D-7E16-0FABAAA52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ED871B5-F931-6851-0F46-F0778EEBC5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7246A2E-5CEE-993A-E0E8-A0CF5A2789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303DEB3-BCBF-1FF6-90AB-C536523171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ADEDB89-7E9B-9072-3A93-6F1042AD47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662F36F-A7DE-68B4-4E29-03B012F94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C8AA1-2A29-4A8F-A4AD-D971296B017B}" type="datetimeFigureOut">
              <a:rPr kumimoji="1" lang="ja-JP" altLang="en-US" smtClean="0"/>
              <a:t>2024/2/2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112AF97-BF77-86EA-14A5-F48BC3A12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FBD184-F89D-5110-040F-3820E1685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D65EE-D54B-454F-8C3D-A2D3944722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2319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6537A1-54ED-C924-A967-E0CFA1E6C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4AF1344-D37B-40EB-2C65-24C65FE4E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C8AA1-2A29-4A8F-A4AD-D971296B017B}" type="datetimeFigureOut">
              <a:rPr kumimoji="1" lang="ja-JP" altLang="en-US" smtClean="0"/>
              <a:t>2024/2/2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4A06A80-C1EC-E097-2641-F9E0E9F45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9224829-EECE-A57F-0026-0EAF2B320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D65EE-D54B-454F-8C3D-A2D3944722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3832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23BBFD-6273-F187-88C5-440EE920F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C8AA1-2A29-4A8F-A4AD-D971296B017B}" type="datetimeFigureOut">
              <a:rPr kumimoji="1" lang="ja-JP" altLang="en-US" smtClean="0"/>
              <a:t>2024/2/2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28DB81F-C908-F1AC-383A-3E9B87022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75B3D36-D5FD-0227-B9D6-CC7B0182A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D65EE-D54B-454F-8C3D-A2D3944722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0595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34DAA6-3B97-BECE-050E-A63663A49D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07C0B-04D6-4536-BA4D-5FB2385A16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0181CAF-6D28-DF8C-5961-A99A8BD8C4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114A6A-7BE4-B79F-7C4D-DDA9DE76D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C8AA1-2A29-4A8F-A4AD-D971296B017B}" type="datetimeFigureOut">
              <a:rPr kumimoji="1" lang="ja-JP" altLang="en-US" smtClean="0"/>
              <a:t>2024/2/2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1B836CA-E2C6-A3BE-BC21-6599BAC28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0292AEF-F732-DDC7-4A46-670BC9752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D65EE-D54B-454F-8C3D-A2D3944722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1148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EAA162-495E-5372-DCC4-1BF2AFCCD7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44B03B7-CFDF-C838-B345-A12516BBD9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DF56D56-22C1-E3D0-B71F-64D14BDE51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063F3D1-A2E3-A99D-7F2E-92AEF3CB1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C8AA1-2A29-4A8F-A4AD-D971296B017B}" type="datetimeFigureOut">
              <a:rPr kumimoji="1" lang="ja-JP" altLang="en-US" smtClean="0"/>
              <a:t>2024/2/2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2E89F60-D6CB-E325-58C5-0CCCCAEC3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F0C9881-B808-0E6C-9B45-EA8DE1FA1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D65EE-D54B-454F-8C3D-A2D3944722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1754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30E1F26-26A6-8014-5419-A335084DE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731DCB5-2932-A06E-53A3-0A45084391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EC13825-64DE-73FA-1202-9E40E5CCD8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8C8AA1-2A29-4A8F-A4AD-D971296B017B}" type="datetimeFigureOut">
              <a:rPr kumimoji="1" lang="ja-JP" altLang="en-US" smtClean="0"/>
              <a:t>2024/2/2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466E95C-0541-648F-5580-EB25AD93E2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22546CA-7BB1-3A9B-5108-EAFE5E6342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CD65EE-D54B-454F-8C3D-A2D3944722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5537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4F8B87-EAF8-E6AA-5CAC-AA0AB85CFA1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>
                <a:latin typeface="Arial Black" panose="020B0A04020102020204" pitchFamily="34" charset="0"/>
              </a:rPr>
              <a:t>Replace</a:t>
            </a:r>
            <a:r>
              <a:rPr kumimoji="1" lang="ja-JP" altLang="en-US" dirty="0">
                <a:latin typeface="Arial Black" panose="020B0A04020102020204" pitchFamily="34" charset="0"/>
              </a:rPr>
              <a:t> </a:t>
            </a:r>
            <a:r>
              <a:rPr kumimoji="1" lang="en-US" altLang="ja-JP" dirty="0">
                <a:latin typeface="Arial Black" panose="020B0A04020102020204" pitchFamily="34" charset="0"/>
              </a:rPr>
              <a:t>from LM95213</a:t>
            </a:r>
            <a:br>
              <a:rPr kumimoji="1" lang="en-US" altLang="ja-JP" dirty="0">
                <a:latin typeface="Arial Black" panose="020B0A04020102020204" pitchFamily="34" charset="0"/>
              </a:rPr>
            </a:br>
            <a:r>
              <a:rPr kumimoji="1" lang="en-US" altLang="ja-JP" dirty="0">
                <a:latin typeface="Arial Black" panose="020B0A04020102020204" pitchFamily="34" charset="0"/>
              </a:rPr>
              <a:t> to LM95233 </a:t>
            </a:r>
            <a:endParaRPr kumimoji="1" lang="ja-JP" alt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9494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09E5877-EDDB-002E-C5E3-5ABA5E9617D9}"/>
              </a:ext>
            </a:extLst>
          </p:cNvPr>
          <p:cNvSpPr txBox="1"/>
          <p:nvPr/>
        </p:nvSpPr>
        <p:spPr>
          <a:xfrm>
            <a:off x="361127" y="4400593"/>
            <a:ext cx="312950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dirty="0"/>
              <a:t>Remote 1 : MMBT3904</a:t>
            </a:r>
            <a:r>
              <a:rPr lang="ja-JP" altLang="en-US" dirty="0"/>
              <a:t> </a:t>
            </a:r>
          </a:p>
          <a:p>
            <a:r>
              <a:rPr lang="en-US" altLang="ja-JP" dirty="0"/>
              <a:t>Remote 2 : CPU(not Intel)</a:t>
            </a:r>
            <a:r>
              <a:rPr lang="ja-JP" altLang="en-US" dirty="0"/>
              <a:t> </a:t>
            </a: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C34A84B5-2606-48A6-DC0A-6A6CB222B4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878" y="1440118"/>
            <a:ext cx="3333750" cy="1657350"/>
          </a:xfrm>
          <a:prstGeom prst="rect">
            <a:avLst/>
          </a:prstGeom>
        </p:spPr>
      </p:pic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D8D77E1-3CA4-C8C2-CF9E-5E26BCF417CE}"/>
              </a:ext>
            </a:extLst>
          </p:cNvPr>
          <p:cNvSpPr/>
          <p:nvPr/>
        </p:nvSpPr>
        <p:spPr>
          <a:xfrm>
            <a:off x="3490628" y="1071716"/>
            <a:ext cx="1081377" cy="2276467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47A56606-44DF-7EC4-A7EF-C93908106AAC}"/>
              </a:ext>
            </a:extLst>
          </p:cNvPr>
          <p:cNvSpPr/>
          <p:nvPr/>
        </p:nvSpPr>
        <p:spPr>
          <a:xfrm>
            <a:off x="3490628" y="1347263"/>
            <a:ext cx="452284" cy="783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b="1" dirty="0">
                <a:solidFill>
                  <a:schemeClr val="tx1"/>
                </a:solidFill>
              </a:rPr>
              <a:t>D</a:t>
            </a:r>
          </a:p>
          <a:p>
            <a:pPr algn="ctr"/>
            <a:r>
              <a:rPr lang="en-US" altLang="ja-JP" sz="1200" b="1" dirty="0">
                <a:solidFill>
                  <a:schemeClr val="tx1"/>
                </a:solidFill>
              </a:rPr>
              <a:t>D1</a:t>
            </a:r>
          </a:p>
          <a:p>
            <a:pPr algn="ctr"/>
            <a:r>
              <a:rPr kumimoji="1" lang="en-US" altLang="ja-JP" sz="1200" b="1" dirty="0">
                <a:solidFill>
                  <a:schemeClr val="tx1"/>
                </a:solidFill>
              </a:rPr>
              <a:t>D2</a:t>
            </a:r>
            <a:endParaRPr kumimoji="1" lang="ja-JP" altLang="en-US" sz="1200" b="1" dirty="0">
              <a:solidFill>
                <a:schemeClr val="tx1"/>
              </a:solidFill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DB64ADC2-76B3-A231-FEB1-A167D0F75713}"/>
              </a:ext>
            </a:extLst>
          </p:cNvPr>
          <p:cNvSpPr/>
          <p:nvPr/>
        </p:nvSpPr>
        <p:spPr>
          <a:xfrm>
            <a:off x="3596388" y="2698500"/>
            <a:ext cx="869856" cy="783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b="1" dirty="0">
                <a:solidFill>
                  <a:schemeClr val="tx1"/>
                </a:solidFill>
              </a:rPr>
              <a:t>LM95213</a:t>
            </a:r>
            <a:endParaRPr kumimoji="1" lang="ja-JP" altLang="en-US" sz="1200" b="1" dirty="0">
              <a:solidFill>
                <a:schemeClr val="tx1"/>
              </a:solidFill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622E4A78-C125-2705-1983-7CA1E4DE41E1}"/>
              </a:ext>
            </a:extLst>
          </p:cNvPr>
          <p:cNvSpPr/>
          <p:nvPr/>
        </p:nvSpPr>
        <p:spPr>
          <a:xfrm>
            <a:off x="361127" y="136993"/>
            <a:ext cx="3020513" cy="783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b="1" dirty="0">
                <a:solidFill>
                  <a:schemeClr val="tx1"/>
                </a:solidFill>
              </a:rPr>
              <a:t>Current system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14225D65-2E4F-A241-23E9-05D1646F81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49632" y="1440118"/>
            <a:ext cx="3333750" cy="1657350"/>
          </a:xfrm>
          <a:prstGeom prst="rect">
            <a:avLst/>
          </a:prstGeom>
        </p:spPr>
      </p:pic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20E8B39F-9FFD-362F-55AA-68469BB4E46D}"/>
              </a:ext>
            </a:extLst>
          </p:cNvPr>
          <p:cNvSpPr/>
          <p:nvPr/>
        </p:nvSpPr>
        <p:spPr>
          <a:xfrm>
            <a:off x="9483382" y="1071716"/>
            <a:ext cx="1081377" cy="2276467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C35946A9-3C05-832B-ACF2-B8BAE0B4FCC8}"/>
              </a:ext>
            </a:extLst>
          </p:cNvPr>
          <p:cNvSpPr/>
          <p:nvPr/>
        </p:nvSpPr>
        <p:spPr>
          <a:xfrm>
            <a:off x="9483382" y="1347263"/>
            <a:ext cx="452284" cy="783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b="1" dirty="0">
                <a:solidFill>
                  <a:schemeClr val="tx1"/>
                </a:solidFill>
              </a:rPr>
              <a:t>D</a:t>
            </a:r>
          </a:p>
          <a:p>
            <a:pPr algn="ctr"/>
            <a:r>
              <a:rPr lang="en-US" altLang="ja-JP" sz="1200" b="1" dirty="0">
                <a:solidFill>
                  <a:schemeClr val="tx1"/>
                </a:solidFill>
              </a:rPr>
              <a:t>D1</a:t>
            </a:r>
          </a:p>
          <a:p>
            <a:pPr algn="ctr"/>
            <a:r>
              <a:rPr kumimoji="1" lang="en-US" altLang="ja-JP" sz="1200" b="1" dirty="0">
                <a:solidFill>
                  <a:schemeClr val="tx1"/>
                </a:solidFill>
              </a:rPr>
              <a:t>D2</a:t>
            </a:r>
            <a:endParaRPr kumimoji="1" lang="ja-JP" altLang="en-US" sz="1200" b="1" dirty="0">
              <a:solidFill>
                <a:schemeClr val="tx1"/>
              </a:solidFill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7A517AED-8425-3C29-A233-0F2F830C418A}"/>
              </a:ext>
            </a:extLst>
          </p:cNvPr>
          <p:cNvSpPr/>
          <p:nvPr/>
        </p:nvSpPr>
        <p:spPr>
          <a:xfrm>
            <a:off x="9589142" y="2698500"/>
            <a:ext cx="869856" cy="783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b="1" dirty="0">
                <a:solidFill>
                  <a:schemeClr val="tx1"/>
                </a:solidFill>
              </a:rPr>
              <a:t>LM95233</a:t>
            </a:r>
            <a:endParaRPr kumimoji="1" lang="ja-JP" altLang="en-US" sz="1200" b="1" dirty="0">
              <a:solidFill>
                <a:schemeClr val="tx1"/>
              </a:solidFill>
            </a:endParaRPr>
          </a:p>
        </p:txBody>
      </p:sp>
      <p:pic>
        <p:nvPicPr>
          <p:cNvPr id="19" name="図 18">
            <a:extLst>
              <a:ext uri="{FF2B5EF4-FFF2-40B4-BE49-F238E27FC236}">
                <a16:creationId xmlns:a16="http://schemas.microsoft.com/office/drawing/2014/main" id="{9485FFB4-B764-40FD-2C4A-F28A622753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18920" y="3380082"/>
            <a:ext cx="5692267" cy="1849556"/>
          </a:xfrm>
          <a:prstGeom prst="rect">
            <a:avLst/>
          </a:prstGeom>
        </p:spPr>
      </p:pic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6B4F10A2-82D3-5EEA-A1C7-AE24AB1176F1}"/>
              </a:ext>
            </a:extLst>
          </p:cNvPr>
          <p:cNvSpPr txBox="1"/>
          <p:nvPr/>
        </p:nvSpPr>
        <p:spPr>
          <a:xfrm>
            <a:off x="5412220" y="298837"/>
            <a:ext cx="584058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ja-JP" b="1" dirty="0">
                <a:solidFill>
                  <a:schemeClr val="tx1"/>
                </a:solidFill>
              </a:rPr>
              <a:t>New : Just replace from LM95213 to LM95233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CFAA7AF0-296C-7A3C-49B6-8CE7B00FBA1F}"/>
              </a:ext>
            </a:extLst>
          </p:cNvPr>
          <p:cNvSpPr txBox="1"/>
          <p:nvPr/>
        </p:nvSpPr>
        <p:spPr>
          <a:xfrm>
            <a:off x="5176298" y="5299634"/>
            <a:ext cx="691449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ja-JP" sz="1200" dirty="0">
                <a:solidFill>
                  <a:schemeClr val="tx1"/>
                </a:solidFill>
              </a:rPr>
              <a:t>Customer wants a simple replacement (no HW/SW changes).</a:t>
            </a:r>
          </a:p>
          <a:p>
            <a:r>
              <a:rPr kumimoji="1" lang="en-US" altLang="ja-JP" sz="1200" dirty="0">
                <a:solidFill>
                  <a:schemeClr val="tx1"/>
                </a:solidFill>
              </a:rPr>
              <a:t>1)Remote 1 has "</a:t>
            </a:r>
            <a:r>
              <a:rPr kumimoji="1" lang="en-US" altLang="ja-JP" sz="1200" dirty="0" err="1">
                <a:solidFill>
                  <a:schemeClr val="tx1"/>
                </a:solidFill>
              </a:rPr>
              <a:t>Tru</a:t>
            </a:r>
            <a:r>
              <a:rPr kumimoji="1" lang="en-US" altLang="ja-JP" sz="1200" dirty="0">
                <a:solidFill>
                  <a:schemeClr val="tx1"/>
                </a:solidFill>
              </a:rPr>
              <a:t> </a:t>
            </a:r>
            <a:r>
              <a:rPr kumimoji="1" lang="en-US" altLang="ja-JP" sz="1200" dirty="0" err="1">
                <a:solidFill>
                  <a:schemeClr val="tx1"/>
                </a:solidFill>
              </a:rPr>
              <a:t>therm</a:t>
            </a:r>
            <a:r>
              <a:rPr kumimoji="1" lang="en-US" altLang="ja-JP" sz="1200" dirty="0">
                <a:solidFill>
                  <a:schemeClr val="tx1"/>
                </a:solidFill>
              </a:rPr>
              <a:t>" enabled, will I get the same performance as the current system?</a:t>
            </a:r>
          </a:p>
          <a:p>
            <a:r>
              <a:rPr kumimoji="1" lang="en-US" altLang="ja-JP" sz="1200" dirty="0">
                <a:solidFill>
                  <a:schemeClr val="tx1"/>
                </a:solidFill>
              </a:rPr>
              <a:t>2)And since "</a:t>
            </a:r>
            <a:r>
              <a:rPr kumimoji="1" lang="en-US" altLang="ja-JP" sz="1200" dirty="0" err="1">
                <a:solidFill>
                  <a:schemeClr val="tx1"/>
                </a:solidFill>
              </a:rPr>
              <a:t>Tru</a:t>
            </a:r>
            <a:r>
              <a:rPr kumimoji="1" lang="en-US" altLang="ja-JP" sz="1200" dirty="0">
                <a:solidFill>
                  <a:schemeClr val="tx1"/>
                </a:solidFill>
              </a:rPr>
              <a:t> </a:t>
            </a:r>
            <a:r>
              <a:rPr kumimoji="1" lang="en-US" altLang="ja-JP" sz="1200" dirty="0" err="1">
                <a:solidFill>
                  <a:schemeClr val="tx1"/>
                </a:solidFill>
              </a:rPr>
              <a:t>therm</a:t>
            </a:r>
            <a:r>
              <a:rPr kumimoji="1" lang="en-US" altLang="ja-JP" sz="1200" dirty="0">
                <a:solidFill>
                  <a:schemeClr val="tx1"/>
                </a:solidFill>
              </a:rPr>
              <a:t>" is disabled on Remote 2, will I be able to get the same performance as the current system?</a:t>
            </a:r>
          </a:p>
          <a:p>
            <a:br>
              <a:rPr kumimoji="1" lang="en-US" altLang="ja-JP" sz="1200" dirty="0">
                <a:solidFill>
                  <a:schemeClr val="tx1"/>
                </a:solidFill>
              </a:rPr>
            </a:br>
            <a:r>
              <a:rPr kumimoji="1" lang="en-US" altLang="ja-JP" sz="1200" dirty="0">
                <a:solidFill>
                  <a:schemeClr val="tx1"/>
                </a:solidFill>
              </a:rPr>
              <a:t>If hard/software changes are required, it will not be possible to replace for PDN.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97171C11-E6F6-10DC-1437-71726904EEF2}"/>
              </a:ext>
            </a:extLst>
          </p:cNvPr>
          <p:cNvSpPr txBox="1"/>
          <p:nvPr/>
        </p:nvSpPr>
        <p:spPr>
          <a:xfrm>
            <a:off x="9855799" y="1416059"/>
            <a:ext cx="2055255" cy="6463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altLang="ja-JP" sz="1200" dirty="0"/>
              <a:t>LM95233 default setting</a:t>
            </a:r>
          </a:p>
          <a:p>
            <a:r>
              <a:rPr lang="en-US" altLang="ja-JP" sz="1200" dirty="0"/>
              <a:t>Remote 1 : intel mode</a:t>
            </a:r>
            <a:r>
              <a:rPr lang="ja-JP" altLang="en-US" sz="1200" dirty="0"/>
              <a:t> </a:t>
            </a:r>
          </a:p>
          <a:p>
            <a:r>
              <a:rPr lang="en-US" altLang="ja-JP" sz="1200" dirty="0"/>
              <a:t>Remote 2 : MMBT3904</a:t>
            </a:r>
            <a:r>
              <a:rPr lang="ja-JP" altLang="en-US" sz="1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26436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224</Words>
  <Application>Microsoft Office PowerPoint</Application>
  <PresentationFormat>ワイド画面</PresentationFormat>
  <Paragraphs>26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游ゴシック</vt:lpstr>
      <vt:lpstr>游ゴシック Light</vt:lpstr>
      <vt:lpstr>Arial</vt:lpstr>
      <vt:lpstr>Arial Black</vt:lpstr>
      <vt:lpstr>Office テーマ</vt:lpstr>
      <vt:lpstr>Replace from LM95213  to LM95233 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TED ECE2 Wada Hiroshi</dc:creator>
  <cp:lastModifiedBy>TED ECE2 Wada Hiroshi</cp:lastModifiedBy>
  <cp:revision>2</cp:revision>
  <dcterms:created xsi:type="dcterms:W3CDTF">2023-12-18T09:49:11Z</dcterms:created>
  <dcterms:modified xsi:type="dcterms:W3CDTF">2024-02-01T23:59:25Z</dcterms:modified>
</cp:coreProperties>
</file>