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B3203-AF0D-7277-968D-C0A1F59AF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A8E5E6-D522-A79F-F00E-D6594B508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C1BAB3-EEEA-3CB9-437C-B90AA32C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C4B6D1-F17F-CC3F-A1B3-0AD49AA3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3CA291-6802-519A-2BD9-2A7ED899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77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67EFF2-D636-8A4B-13E3-845F7699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C88824-7ACF-0CEE-0BD3-329521981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F9BFC-000F-6429-0BF0-226BBAE2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B1977C-F633-35BB-4205-0D590C26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C3D14F-DC83-A026-8827-DA8D33E5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9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7A0380-4D2D-FCC7-F991-A928A0687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96BF40-AC90-35DC-B73D-9E9EB6C6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65C3AB-B769-85B7-817A-7E662EEC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2A9E3D-1F48-9796-D986-9327CA52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7E37F2-99CD-ED6F-BB4B-B27E4F11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4996B-8698-C560-11A7-FFB9959E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8A30A9-6EC9-9B99-0463-4EC075C7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8149E5-F0CB-65E6-2D87-0D8EE18A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B849D1-7DE6-1E55-6C3E-67A72A0F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CB1089-7F77-E0B8-AD57-DBFD3108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53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CD2D77-C13E-135D-06CD-5BD7B976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565D09-2852-884A-C0DD-CFB9B280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A666DD-D7F5-9FDF-F3B4-F4FB23F3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78A26-F42F-C31D-8CB0-2C4AAB30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539CB6-FBE1-8723-8213-C39EAE8E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36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D5AE5-7EDE-07D7-E455-5C6E5117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048EA4-156C-82F5-78D2-93A4BF979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0F1147-6823-95E8-C13F-575A47018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E8A6E6-3DEE-39D3-13DA-2629FF69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FD1E4F-218C-2BBD-C1B0-54FDB505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9497A1-4AC0-18C8-31A1-2925D03D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49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128DFD-2AD6-1576-B88E-183C371D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836E5E-4B78-506C-DAE9-B3D1F165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C9DB7A-872A-89A8-E184-8E981CE66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85E99E-90DC-DDD7-1933-EFD508C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FDFDCA9-6933-F5E1-F31A-413FE2902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C02089-95F3-602D-4685-A48BAAE5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73B1A38-4202-D4A9-E905-21C642F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DC4E40-DB34-B393-6B9A-8A94425C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56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85815-6743-144E-990C-D3125CBF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46144D-0FC3-405B-4C7B-8DA31811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F0EAB6-9134-5A2C-2CB6-38A89757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784098-B535-C294-ACB9-265F920D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44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CAAB6BC-952F-E2D2-FD42-94B85053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ABC468-CB16-1631-E8CB-D02963B2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680305-E6B4-BA8D-ED9B-F00514B2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1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1967B3-DF32-E2DB-5A05-0E8B4473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BB9B06-8305-723B-0BDC-F673B2BA4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74F0AE-C4CD-2741-2B4C-69F7C489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CA8C9C-D871-D83A-7309-95371FA2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F4C04F-B27E-C1BC-C927-E4BBAB4C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55B9BA-4D8C-7B6F-4944-B0AE5B4E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6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806C5-D579-9B65-CB2A-EE75B548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63CA05-7135-A026-0A00-29AEC1B3A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9675FE-A182-87DD-B83C-53B8E229F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881294-E3A1-A168-94BA-96E254F0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3EAB67-44F5-99E7-2EA8-2059B13A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379D2B-8147-9A62-49E4-397EF5C4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9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CCE24A-B3FD-7CFC-07DB-11D7C49B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81CEFC-69CC-B089-51A0-F55D49C6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275BE8-C9F0-9DBA-2E9C-F7EE749A6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B14DC1-13E7-489D-9B4F-4A16734C775F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CBDE92-7D94-CE3B-EF93-038D73E85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180FE1-125F-FEFB-FB4A-A6A7774A8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BBFE0-0667-4097-9BB7-0B5DFEE40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61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008EC-19BC-9440-DF70-ADB6253FE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LM95221 Output Issue</a:t>
            </a:r>
            <a:endParaRPr kumimoji="1" lang="ja-JP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108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96D617-B97C-72A2-B026-6C83483A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DC19B3-3D35-0A67-7EE8-461ACAE0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6808"/>
          </a:xfrm>
        </p:spPr>
        <p:txBody>
          <a:bodyPr/>
          <a:lstStyle/>
          <a:p>
            <a:r>
              <a:rPr kumimoji="1" lang="en-US" altLang="ja-JP" dirty="0"/>
              <a:t>We use the LM95221 in our product.</a:t>
            </a:r>
          </a:p>
          <a:p>
            <a:r>
              <a:rPr kumimoji="1" lang="en-US" altLang="ja-JP" dirty="0"/>
              <a:t>We connect the TEMP2+ and TEMP2– terminals of the Analog Devices LTM4646 switching regulator to the LM95221 to monitor the temperature.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5225BC-CA43-6D93-E336-CD2C74E6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13" y="3731717"/>
            <a:ext cx="9800169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A00D8A-FF38-3CEC-38D8-F757502C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4442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LTM4646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15AE3B-77D4-CC79-E39F-823735C4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9A035D-4D00-055F-795C-F51DC824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1" y="879826"/>
            <a:ext cx="11106312" cy="58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9EE671-4DCE-9E92-E72B-EAF4BAD6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3" y="373515"/>
            <a:ext cx="10515600" cy="52410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Layout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250B91-2B18-253D-C912-709F1A49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73" y="175287"/>
            <a:ext cx="7822610" cy="65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7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88F3B-B0F0-5A73-19C6-7DBFD785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Description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3947C8-F190-1BFB-7806-2990489D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- The Temp2+ and Temp2- pins of the LTM4646 are connected to the D2+ and D2- pins of one LM95221. Please refer to the circuit diagram.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- Switching noise (*1) from the LTM4646 is observed, but the LM95221 on boards that passed the test provides relatively stable data (*2).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- However, the output pin noise on boards that failed the test was very loud (*3).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- Since at least one LM95221 is stable, we believe there is no direct effect of switching noise.</a:t>
            </a:r>
          </a:p>
          <a:p>
            <a:pPr marL="0" indent="0">
              <a:buNone/>
            </a:pPr>
            <a:r>
              <a:rPr kumimoji="1" lang="en-US" altLang="ja-JP" dirty="0"/>
              <a:t>(If switching noise were a direct effect, the output (temperature data) would be unstable regardless of the individual unit.)</a:t>
            </a:r>
          </a:p>
          <a:p>
            <a:pPr marL="0" indent="0">
              <a:buNone/>
            </a:pPr>
            <a:endParaRPr kumimoji="1" lang="en-US" altLang="ja-JP" dirty="0"/>
          </a:p>
          <a:p>
            <a:pPr>
              <a:buFontTx/>
              <a:buChar char="-"/>
            </a:pPr>
            <a:r>
              <a:rPr kumimoji="1" lang="en-US" altLang="ja-JP" dirty="0"/>
              <a:t>When the unstable LM95221 was removed and </a:t>
            </a:r>
            <a:r>
              <a:rPr kumimoji="1" lang="en-US" altLang="ja-JP" dirty="0">
                <a:solidFill>
                  <a:srgbClr val="FF0000"/>
                </a:solidFill>
              </a:rPr>
              <a:t>re-installed, the waveform was stable (the test passed) (*4).</a:t>
            </a: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- This is a mass-production board.</a:t>
            </a:r>
          </a:p>
          <a:p>
            <a:pPr marL="0" indent="0">
              <a:buNone/>
            </a:pPr>
            <a:r>
              <a:rPr kumimoji="1" lang="en-US" altLang="ja-JP" dirty="0"/>
              <a:t>- The LM95221 and LTM4646 are connected via traces on the same board.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20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7610B-4C66-E553-5528-E45BF603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*1) LTM4646 Switching waveform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2E269D-5293-8A91-C79E-C0BB991B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85" y="5722090"/>
            <a:ext cx="5257800" cy="447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2400" dirty="0"/>
              <a:t>Zoom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DC5FC3-1CDA-E347-47FF-661AF612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3" y="2032828"/>
            <a:ext cx="6103748" cy="35710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2731D4-9885-C86E-83BC-2A45C3B8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614" y="2032828"/>
            <a:ext cx="6114343" cy="35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B0035B-7D8D-CD90-C5A3-669460AC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*2), *3) Temperature data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FE0B4D-3586-BD09-3EF7-51CAD8D27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0" y="2525084"/>
            <a:ext cx="5746190" cy="3442095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139BB81-6EE1-33D5-43E9-804FC1C5B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27" y="1785265"/>
            <a:ext cx="5257800" cy="447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2400" dirty="0"/>
              <a:t>*2) Pass Data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08ACCC5-DD12-6217-03A0-F09043C77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84" y="2525084"/>
            <a:ext cx="5779225" cy="3473026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A034A09-A4B8-221A-5B72-AB47DED46C52}"/>
              </a:ext>
            </a:extLst>
          </p:cNvPr>
          <p:cNvSpPr txBox="1">
            <a:spLocks/>
          </p:cNvSpPr>
          <p:nvPr/>
        </p:nvSpPr>
        <p:spPr>
          <a:xfrm>
            <a:off x="5822749" y="1855567"/>
            <a:ext cx="5257800" cy="44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/>
              <a:t>*3) Failure Data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268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F029CD-F286-6F68-FE82-7B9A6E34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Question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75D16D-F1F8-C568-876C-662792F9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1. Why is the temperature reading from Unit B unstable?</a:t>
            </a:r>
          </a:p>
          <a:p>
            <a:r>
              <a:rPr kumimoji="1" lang="en-US" altLang="ja-JP" dirty="0"/>
              <a:t>2. What is the possible cause of the difference from Unit A?</a:t>
            </a:r>
          </a:p>
          <a:p>
            <a:r>
              <a:rPr kumimoji="1" lang="en-US" altLang="ja-JP" dirty="0"/>
              <a:t>3. Why does the temperature data stabilize when the LM95221 is removed from Unit B and then reinserted?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30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274</Words>
  <Application>Microsoft Office PowerPoint</Application>
  <PresentationFormat>ワイド画面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LM95221 Output Issue</vt:lpstr>
      <vt:lpstr>Overview</vt:lpstr>
      <vt:lpstr>LTM4646</vt:lpstr>
      <vt:lpstr>Layout</vt:lpstr>
      <vt:lpstr>Description</vt:lpstr>
      <vt:lpstr>*1) LTM4646 Switching waveform</vt:lpstr>
      <vt:lpstr>*2), *3) Temperature data</vt:lpstr>
      <vt:lpstr>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TED ECE2 Wada Hiroshi</dc:creator>
  <cp:lastModifiedBy>TED ECE2 Wada Hiroshi</cp:lastModifiedBy>
  <cp:revision>2</cp:revision>
  <dcterms:created xsi:type="dcterms:W3CDTF">2026-01-21T01:43:46Z</dcterms:created>
  <dcterms:modified xsi:type="dcterms:W3CDTF">2026-01-21T04:13:54Z</dcterms:modified>
</cp:coreProperties>
</file>