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6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E6C2-F7A4-4E33-A38E-4718AC9881FA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305C-87E9-45CD-83A4-D90AC6271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284086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E6C2-F7A4-4E33-A38E-4718AC9881FA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305C-87E9-45CD-83A4-D90AC6271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3827171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E6C2-F7A4-4E33-A38E-4718AC9881FA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305C-87E9-45CD-83A4-D90AC6271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538815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E6C2-F7A4-4E33-A38E-4718AC9881FA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305C-87E9-45CD-83A4-D90AC6271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53990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E6C2-F7A4-4E33-A38E-4718AC9881FA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305C-87E9-45CD-83A4-D90AC6271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8355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E6C2-F7A4-4E33-A38E-4718AC9881FA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305C-87E9-45CD-83A4-D90AC6271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681231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E6C2-F7A4-4E33-A38E-4718AC9881FA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305C-87E9-45CD-83A4-D90AC6271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809275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E6C2-F7A4-4E33-A38E-4718AC9881FA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305C-87E9-45CD-83A4-D90AC6271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360102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E6C2-F7A4-4E33-A38E-4718AC9881FA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305C-87E9-45CD-83A4-D90AC6271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21447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E6C2-F7A4-4E33-A38E-4718AC9881FA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305C-87E9-45CD-83A4-D90AC6271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95316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E9E6C2-F7A4-4E33-A38E-4718AC9881FA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9A305C-87E9-45CD-83A4-D90AC6271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040623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E9E6C2-F7A4-4E33-A38E-4718AC9881FA}" type="datetimeFigureOut">
              <a:rPr kumimoji="1" lang="ja-JP" altLang="en-US" smtClean="0"/>
              <a:t>2017/9/25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9A305C-87E9-45CD-83A4-D90AC62715D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740619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Pin assignment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92896"/>
            <a:ext cx="2687202" cy="26087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281390" y="2003742"/>
            <a:ext cx="17795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DataSheet</a:t>
            </a:r>
            <a:r>
              <a:rPr kumimoji="1" lang="en-US" altLang="ja-JP" dirty="0" smtClean="0"/>
              <a:t> 3page</a:t>
            </a:r>
            <a:endParaRPr kumimoji="1" lang="ja-JP" altLang="en-US" dirty="0"/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83968" y="1844824"/>
            <a:ext cx="4237484" cy="4541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テキスト ボックス 7"/>
          <p:cNvSpPr txBox="1"/>
          <p:nvPr/>
        </p:nvSpPr>
        <p:spPr>
          <a:xfrm>
            <a:off x="5512915" y="1475492"/>
            <a:ext cx="189660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 smtClean="0"/>
              <a:t>DataSheet</a:t>
            </a:r>
            <a:r>
              <a:rPr kumimoji="1" lang="en-US" altLang="ja-JP" dirty="0" smtClean="0"/>
              <a:t> 27page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9377056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0"/>
            <a:ext cx="7056784" cy="6488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29462244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6</Words>
  <Application>Microsoft Office PowerPoint</Application>
  <PresentationFormat>画面に合わせる (4:3)</PresentationFormat>
  <Paragraphs>3</Paragraphs>
  <Slides>2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3" baseType="lpstr">
      <vt:lpstr>Office ​​テーマ</vt:lpstr>
      <vt:lpstr>Pin assignment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Ozawa Kazuhiro</dc:creator>
  <cp:lastModifiedBy>Ozawa Kazuhiro</cp:lastModifiedBy>
  <cp:revision>2</cp:revision>
  <dcterms:created xsi:type="dcterms:W3CDTF">2017-09-25T07:01:48Z</dcterms:created>
  <dcterms:modified xsi:type="dcterms:W3CDTF">2017-09-25T07:06:24Z</dcterms:modified>
</cp:coreProperties>
</file>