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C05E01-D38E-498F-B0DB-094584F650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850A1F7-3541-4929-9CFD-87B4DF094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980A58-3198-4CAC-92E6-3C6C82DDA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F85B-0A0C-40B0-8641-0B15D5E8C39B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BD8C88-2279-474D-8019-809775E69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1986935-84AE-43A6-B0E8-377F9CE58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41FD-5605-439A-B40E-4D738A333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93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FFE4C3-AD9B-4FAF-A701-72C0089E9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54A6B6D-A4E6-4C66-AE1D-D7F6141D6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7C2C85-C3FB-4236-A327-7E83E7F66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F85B-0A0C-40B0-8641-0B15D5E8C39B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9DE9E3F-C864-42FE-B4C0-A8D05B4A2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E1A7A57-F48E-4CBB-B3D3-C2C5267EA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41FD-5605-439A-B40E-4D738A333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4614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0E7EC57-4AD8-4C95-832B-A79DEF7D5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C3D4355-424D-4535-ADF8-E8439B06D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CF5F7BC-54AC-4A99-992D-011D71774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F85B-0A0C-40B0-8641-0B15D5E8C39B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2FD8151-3082-454B-B5C3-F5743D1E0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43D1AB-A728-4CEE-AC26-D8BB24BED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41FD-5605-439A-B40E-4D738A333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909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9B70CE-353E-400E-9527-C5463F19E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C172BBD-B567-475A-A557-AFBC5904C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5383F5-8504-4C47-BC92-20B0C64D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F85B-0A0C-40B0-8641-0B15D5E8C39B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7B9495-5920-4EBE-812B-F03FA0393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1D56BE-71F2-4767-8444-14356671B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41FD-5605-439A-B40E-4D738A333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181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3EE0AF-23EA-4B5D-9AB9-040387EBB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3611CAE-F93E-428C-BAE5-BAFF90507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588A280-6977-42BB-9CEE-6D388E163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F85B-0A0C-40B0-8641-0B15D5E8C39B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6F086CA-78B0-4F61-81AC-DAA744985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E87477-4E33-4D00-9A6E-19D061E5D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41FD-5605-439A-B40E-4D738A333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0621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FCEDBC-1902-4626-BE8D-17EE2B9B2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49AA41-7B98-40D2-A59C-1AF9AC448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85BCD31-D4C2-4F1E-84FB-E474FB252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C3E2498-83DC-4A66-AC94-838A76F34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F85B-0A0C-40B0-8641-0B15D5E8C39B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BA67A35-3703-4AAE-9320-89EC1361E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6C07936-78BE-4F07-8AE9-2C0EAC34B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41FD-5605-439A-B40E-4D738A333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4003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887AEA-197D-4B07-9529-C2B7EAAC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031E88C-0601-43FC-9168-AA258B2EC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AE2E2F2-7130-4EA7-959E-444D775EA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AAA17CF-8678-4820-B623-E4C16B845D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86EEB21-5C7C-44E0-91E6-7581F9DE38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1DE8C84-48B5-48F7-95F4-CB8DFA59B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F85B-0A0C-40B0-8641-0B15D5E8C39B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978D5C2-D991-4848-BDAB-7284D5F61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751FA9A-FF24-4B41-8F7F-38EF55435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41FD-5605-439A-B40E-4D738A333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360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4BDA42-7ABB-4FBC-998D-81D8757D6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4982D2F-2678-4FE4-892D-077DAC2EF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F85B-0A0C-40B0-8641-0B15D5E8C39B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6C1C619-2D0C-44A5-ACE8-B426D6224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C4DD070-C241-4FA8-84B6-E10A2F4C7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41FD-5605-439A-B40E-4D738A333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3953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730FDDE-3FC1-47D4-9C53-5870F897D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F85B-0A0C-40B0-8641-0B15D5E8C39B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1D0AED1-2507-4667-9EAF-404D38538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2EBE94-9B0F-440D-98A2-8E797677B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41FD-5605-439A-B40E-4D738A333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925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529D52-37E9-4531-9E9A-77D8D4EDD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AA0385-30C0-4701-B639-B1053B896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5E37F19-0CCD-489D-BF2C-645C66BD7F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3E357F9-22DE-451E-9CAA-3DB057C18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F85B-0A0C-40B0-8641-0B15D5E8C39B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3548A28-BA8E-4308-9076-7624A8145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6A7BB7C-2EDF-4B9D-9D64-05CBB9BE2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41FD-5605-439A-B40E-4D738A333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016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96DEFB-42EF-4AAF-B42F-9F60E3EB8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E6D8F09-EB2F-42DF-80D3-F8BB775BE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5CC74C0-C6A0-4067-9DE3-64683629F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DA120DA-FF56-498F-831B-B938672EE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F85B-0A0C-40B0-8641-0B15D5E8C39B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BDBCEB6-718E-4A89-9CBF-4E36DD8F7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4BC822F-3777-4090-86B4-9E3E4987A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41FD-5605-439A-B40E-4D738A333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500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BF6C02B-45B8-4A9C-92AC-170BE4F98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0D39442-5ACA-4A26-BFC4-48C6755FA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796F87-483B-4757-B658-F58277BA32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6F85B-0A0C-40B0-8641-0B15D5E8C39B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1C2369-BF4C-47EA-A9AD-1A093047B5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B308220-C2BB-4DBA-AEF3-26A5CF22FB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741FD-5605-439A-B40E-4D738A3333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6549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DCAFE9DF-BD88-426C-BB7D-47DA45783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838796"/>
              </p:ext>
            </p:extLst>
          </p:nvPr>
        </p:nvGraphicFramePr>
        <p:xfrm>
          <a:off x="60960" y="111760"/>
          <a:ext cx="12070080" cy="6634480"/>
        </p:xfrm>
        <a:graphic>
          <a:graphicData uri="http://schemas.openxmlformats.org/drawingml/2006/table">
            <a:tbl>
              <a:tblPr/>
              <a:tblGrid>
                <a:gridCol w="12070080">
                  <a:extLst>
                    <a:ext uri="{9D8B030D-6E8A-4147-A177-3AD203B41FA5}">
                      <a16:colId xmlns:a16="http://schemas.microsoft.com/office/drawing/2014/main" val="2860846176"/>
                    </a:ext>
                  </a:extLst>
                </a:gridCol>
              </a:tblGrid>
              <a:tr h="693583">
                <a:tc>
                  <a:txBody>
                    <a:bodyPr/>
                    <a:lstStyle/>
                    <a:p>
                      <a:r>
                        <a:rPr lang="en-US" altLang="zh-CN" dirty="0"/>
                        <a:t>Light perception program evaluation</a:t>
                      </a:r>
                      <a:endParaRPr lang="zh-CN" alt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067942"/>
                  </a:ext>
                </a:extLst>
              </a:tr>
              <a:tr h="594089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927284"/>
                  </a:ext>
                </a:extLst>
              </a:tr>
            </a:tbl>
          </a:graphicData>
        </a:graphic>
      </p:graphicFrame>
      <p:grpSp>
        <p:nvGrpSpPr>
          <p:cNvPr id="10" name="组合 9">
            <a:extLst>
              <a:ext uri="{FF2B5EF4-FFF2-40B4-BE49-F238E27FC236}">
                <a16:creationId xmlns:a16="http://schemas.microsoft.com/office/drawing/2014/main" id="{7A9321A6-5D35-4520-9B5F-CA57BA09BE67}"/>
              </a:ext>
            </a:extLst>
          </p:cNvPr>
          <p:cNvGrpSpPr/>
          <p:nvPr/>
        </p:nvGrpSpPr>
        <p:grpSpPr>
          <a:xfrm>
            <a:off x="1936198" y="962653"/>
            <a:ext cx="5022015" cy="2844084"/>
            <a:chOff x="506232" y="1004305"/>
            <a:chExt cx="5022015" cy="2844084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06B7F440-3399-471E-94C3-1977CACD62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09" b="9231"/>
            <a:stretch/>
          </p:blipFill>
          <p:spPr>
            <a:xfrm>
              <a:off x="506232" y="1373637"/>
              <a:ext cx="5022015" cy="2474752"/>
            </a:xfrm>
            <a:prstGeom prst="rect">
              <a:avLst/>
            </a:prstGeom>
          </p:spPr>
        </p:pic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D7A981AC-AA91-464D-AF7C-1240AEC299B2}"/>
                </a:ext>
              </a:extLst>
            </p:cNvPr>
            <p:cNvSpPr txBox="1"/>
            <p:nvPr/>
          </p:nvSpPr>
          <p:spPr>
            <a:xfrm>
              <a:off x="2627533" y="1004305"/>
              <a:ext cx="1072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Top view</a:t>
              </a:r>
              <a:endParaRPr lang="zh-CN" altLang="en-US" dirty="0"/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47C75AB4-5A3E-4511-A45A-B6FA41B6391C}"/>
              </a:ext>
            </a:extLst>
          </p:cNvPr>
          <p:cNvGrpSpPr/>
          <p:nvPr/>
        </p:nvGrpSpPr>
        <p:grpSpPr>
          <a:xfrm>
            <a:off x="6967584" y="970864"/>
            <a:ext cx="4571716" cy="2565017"/>
            <a:chOff x="6691538" y="1151939"/>
            <a:chExt cx="4571716" cy="2565017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FB2A61E5-221F-4799-8A95-3A1DB03230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387" b="4993"/>
            <a:stretch/>
          </p:blipFill>
          <p:spPr>
            <a:xfrm>
              <a:off x="6691538" y="1242204"/>
              <a:ext cx="4571716" cy="2474752"/>
            </a:xfrm>
            <a:prstGeom prst="rect">
              <a:avLst/>
            </a:prstGeom>
          </p:spPr>
        </p:pic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FA9E11FE-F93E-432E-9C31-848D29989C30}"/>
                </a:ext>
              </a:extLst>
            </p:cNvPr>
            <p:cNvSpPr txBox="1"/>
            <p:nvPr/>
          </p:nvSpPr>
          <p:spPr>
            <a:xfrm>
              <a:off x="8557404" y="1151939"/>
              <a:ext cx="16129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Sectional View</a:t>
              </a:r>
              <a:endParaRPr lang="zh-CN" altLang="en-US" dirty="0"/>
            </a:p>
          </p:txBody>
        </p:sp>
      </p:grpSp>
      <p:graphicFrame>
        <p:nvGraphicFramePr>
          <p:cNvPr id="13" name="对象 12">
            <a:extLst>
              <a:ext uri="{FF2B5EF4-FFF2-40B4-BE49-F238E27FC236}">
                <a16:creationId xmlns:a16="http://schemas.microsoft.com/office/drawing/2014/main" id="{A790C2A0-894D-4BA8-9F4C-52DF6F9650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667097"/>
              </p:ext>
            </p:extLst>
          </p:nvPr>
        </p:nvGraphicFramePr>
        <p:xfrm>
          <a:off x="3494088" y="4514850"/>
          <a:ext cx="2703512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ackager Shell Object" showAsIcon="1" r:id="rId5" imgW="844488" imgH="527015" progId="Package">
                  <p:embed/>
                </p:oleObj>
              </mc:Choice>
              <mc:Fallback>
                <p:oleObj name="Packager Shell Object" showAsIcon="1" r:id="rId5" imgW="844488" imgH="527015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94088" y="4514850"/>
                        <a:ext cx="2703512" cy="168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图片 13">
            <a:extLst>
              <a:ext uri="{FF2B5EF4-FFF2-40B4-BE49-F238E27FC236}">
                <a16:creationId xmlns:a16="http://schemas.microsoft.com/office/drawing/2014/main" id="{AB27F2CD-E279-4AFA-978D-714F495B9A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8711" y="1081989"/>
            <a:ext cx="1846886" cy="2325979"/>
          </a:xfrm>
          <a:prstGeom prst="rect">
            <a:avLst/>
          </a:prstGeom>
        </p:spPr>
      </p:pic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14C992D9-5B0B-4CD0-9D67-BD2867B5AD5B}"/>
              </a:ext>
            </a:extLst>
          </p:cNvPr>
          <p:cNvCxnSpPr/>
          <p:nvPr/>
        </p:nvCxnSpPr>
        <p:spPr>
          <a:xfrm flipV="1">
            <a:off x="1135787" y="2818701"/>
            <a:ext cx="1481578" cy="250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1467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DengXian</vt:lpstr>
      <vt:lpstr>等线 Light</vt:lpstr>
      <vt:lpstr>Arial</vt:lpstr>
      <vt:lpstr>Office 主题​​</vt:lpstr>
      <vt:lpstr>Package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翔 周</dc:creator>
  <cp:lastModifiedBy>Zhang, Arabella</cp:lastModifiedBy>
  <cp:revision>2</cp:revision>
  <dcterms:created xsi:type="dcterms:W3CDTF">2024-06-21T08:44:43Z</dcterms:created>
  <dcterms:modified xsi:type="dcterms:W3CDTF">2024-06-24T07:46:26Z</dcterms:modified>
</cp:coreProperties>
</file>