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60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1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137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本文(行頭文字設定な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436595" y="6506960"/>
            <a:ext cx="390252" cy="178611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022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9110707" y="6506959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</a:t>
            </a:r>
            <a:r>
              <a:rPr lang="en-US" altLang="ja-JP" dirty="0" smtClean="0"/>
              <a:t>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598593" y="351042"/>
            <a:ext cx="9930800" cy="433741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432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78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39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1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2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05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1496-19A4-46E1-BB3B-EAEF32AF4B51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6C9F-D0E4-4450-9879-8B21C35A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3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901548" y="443868"/>
            <a:ext cx="8794726" cy="84969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969" tIns="42484" rIns="84969" bIns="424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lang="ja-JP" altLang="en-US" sz="130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070" y="347027"/>
            <a:ext cx="8581222" cy="6642607"/>
          </a:xfrm>
          <a:prstGeom prst="rect">
            <a:avLst/>
          </a:prstGeom>
        </p:spPr>
      </p:pic>
      <p:sp>
        <p:nvSpPr>
          <p:cNvPr id="6" name="フリーフォーム 5"/>
          <p:cNvSpPr/>
          <p:nvPr/>
        </p:nvSpPr>
        <p:spPr>
          <a:xfrm>
            <a:off x="2564046" y="1308604"/>
            <a:ext cx="6912000" cy="0"/>
          </a:xfrm>
          <a:custGeom>
            <a:avLst/>
            <a:gdLst>
              <a:gd name="connsiteX0" fmla="*/ 0 w 6414447"/>
              <a:gd name="connsiteY0" fmla="*/ 0 h 0"/>
              <a:gd name="connsiteX1" fmla="*/ 6414447 w 641444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14447">
                <a:moveTo>
                  <a:pt x="0" y="0"/>
                </a:moveTo>
                <a:lnTo>
                  <a:pt x="6414447" y="0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969" tIns="42484" rIns="84969" bIns="424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73"/>
          </a:p>
        </p:txBody>
      </p:sp>
    </p:spTree>
    <p:extLst>
      <p:ext uri="{BB962C8B-B14F-4D97-AF65-F5344CB8AC3E}">
        <p14:creationId xmlns:p14="http://schemas.microsoft.com/office/powerpoint/2010/main" val="57947368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Fukazawa Noriaki</dc:creator>
  <cp:lastModifiedBy>Fukazawa Noriaki</cp:lastModifiedBy>
  <cp:revision>2</cp:revision>
  <dcterms:created xsi:type="dcterms:W3CDTF">2018-01-15T10:28:40Z</dcterms:created>
  <dcterms:modified xsi:type="dcterms:W3CDTF">2018-01-15T10:29:04Z</dcterms:modified>
</cp:coreProperties>
</file>