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77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401A-C1B1-4FC3-A900-DABEBCF78B4F}" type="datetimeFigureOut">
              <a:rPr lang="zh-TW" altLang="en-US" smtClean="0"/>
              <a:t>2020/5/26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743A5-C552-4303-8CFA-14A06F853AB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54306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401A-C1B1-4FC3-A900-DABEBCF78B4F}" type="datetimeFigureOut">
              <a:rPr lang="zh-TW" altLang="en-US" smtClean="0"/>
              <a:t>2020/5/26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743A5-C552-4303-8CFA-14A06F853AB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3505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401A-C1B1-4FC3-A900-DABEBCF78B4F}" type="datetimeFigureOut">
              <a:rPr lang="zh-TW" altLang="en-US" smtClean="0"/>
              <a:t>2020/5/26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743A5-C552-4303-8CFA-14A06F853AB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03754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401A-C1B1-4FC3-A900-DABEBCF78B4F}" type="datetimeFigureOut">
              <a:rPr lang="zh-TW" altLang="en-US" smtClean="0"/>
              <a:t>2020/5/26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743A5-C552-4303-8CFA-14A06F853AB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0681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401A-C1B1-4FC3-A900-DABEBCF78B4F}" type="datetimeFigureOut">
              <a:rPr lang="zh-TW" altLang="en-US" smtClean="0"/>
              <a:t>2020/5/26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743A5-C552-4303-8CFA-14A06F853AB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46091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401A-C1B1-4FC3-A900-DABEBCF78B4F}" type="datetimeFigureOut">
              <a:rPr lang="zh-TW" altLang="en-US" smtClean="0"/>
              <a:t>2020/5/26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743A5-C552-4303-8CFA-14A06F853AB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8089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401A-C1B1-4FC3-A900-DABEBCF78B4F}" type="datetimeFigureOut">
              <a:rPr lang="zh-TW" altLang="en-US" smtClean="0"/>
              <a:t>2020/5/26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743A5-C552-4303-8CFA-14A06F853AB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95534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401A-C1B1-4FC3-A900-DABEBCF78B4F}" type="datetimeFigureOut">
              <a:rPr lang="zh-TW" altLang="en-US" smtClean="0"/>
              <a:t>2020/5/26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743A5-C552-4303-8CFA-14A06F853AB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0018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401A-C1B1-4FC3-A900-DABEBCF78B4F}" type="datetimeFigureOut">
              <a:rPr lang="zh-TW" altLang="en-US" smtClean="0"/>
              <a:t>2020/5/26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743A5-C552-4303-8CFA-14A06F853AB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36013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401A-C1B1-4FC3-A900-DABEBCF78B4F}" type="datetimeFigureOut">
              <a:rPr lang="zh-TW" altLang="en-US" smtClean="0"/>
              <a:t>2020/5/26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743A5-C552-4303-8CFA-14A06F853AB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1294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401A-C1B1-4FC3-A900-DABEBCF78B4F}" type="datetimeFigureOut">
              <a:rPr lang="zh-TW" altLang="en-US" smtClean="0"/>
              <a:t>2020/5/26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743A5-C552-4303-8CFA-14A06F853AB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35474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88401A-C1B1-4FC3-A900-DABEBCF78B4F}" type="datetimeFigureOut">
              <a:rPr lang="zh-TW" altLang="en-US" smtClean="0"/>
              <a:t>2020/5/26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6743A5-C552-4303-8CFA-14A06F853AB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4012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738188"/>
            <a:ext cx="5486400" cy="538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12618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</TotalTime>
  <Words>0</Words>
  <Application>Microsoft Office PowerPoint</Application>
  <PresentationFormat>如螢幕大小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pega</dc:creator>
  <cp:lastModifiedBy>pega</cp:lastModifiedBy>
  <cp:revision>5</cp:revision>
  <dcterms:created xsi:type="dcterms:W3CDTF">2020-05-26T10:13:21Z</dcterms:created>
  <dcterms:modified xsi:type="dcterms:W3CDTF">2020-05-26T16:05:24Z</dcterms:modified>
</cp:coreProperties>
</file>