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A8DC1-FBF8-49BD-8427-45B6CD623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B78B38-25EE-44A5-B9E8-8C0B20C25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C664D-EECD-4BCA-A0FF-6E0BE453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C81BF-F0A9-4B28-BABD-ECAFBA09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DCFA3-43AA-414F-85C2-E37868F1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5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5B7AF-58C1-4100-9672-968DE8B4A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176B0-D1A1-4C0A-98B6-0790392D1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E713F-FEE7-4829-BE6B-1EC5F7D9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BF533-BDB3-43EB-AC6F-6939BA32A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B75FB-8A09-4C08-8737-C6C2826BF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21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1B8FA5-6C96-444B-A06B-1DF552A093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694FEE-13FB-4FE2-8438-4FB6B3DE1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102F6-DFE2-4ACD-8187-B39FBA5A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799E1-7B8C-4D2E-B958-091F72144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F8550-3B2C-47E4-838A-DE0CB515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7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C22C5-F5C2-44D7-BB8C-BC4B677E6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4F995-8AD0-4712-ABA5-B20D9ACCF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5F90D-0BEC-4D8F-A11B-E9272BC12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A07F8-86A6-494C-8483-7EACDF77A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E8F73-1E72-4C44-83CB-D0BF7625C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8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46B55-BA87-457A-A767-C6CAB011D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CD5F3-FAE9-452B-9490-B364FDD74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AF15A-C198-4D4E-833B-BAFC18185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CC090-20F1-4CA6-9B0C-47D95CBEE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C4160-04CA-4FA1-95E1-D67AF3AC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9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30101-B23A-445E-B448-CCAA83DC9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E186C-6E37-4B01-AFEC-1948F7CA61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60D30-39BE-4602-87A6-973BC24BF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F2347-497F-4225-8B83-E937A60CF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B9A47-1968-4E00-B421-FE52E59DA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76A86-0754-4C2E-8DB2-E9E15FE67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3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422CD-8375-407D-B15B-F40151D7B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E61C3-EF4F-40E9-852A-E88566EB5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2CC96-7CB5-4671-AB02-CB655258A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F60EDC-5F18-423A-80C9-A0AC8A0FE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9E685-47BB-4357-B8D7-3C918B93C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130D1-41AD-4CAF-9F7D-7584A2BB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08EC97-4EFE-4B37-98CE-F0EBD2018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38B96-9686-4E3E-9AA4-7D1767E88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CB5F2-A602-43C6-8D6E-95CBBEC2F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9E3759-A84F-4525-A433-6F3CB6C20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0C1C38-4D7C-4099-B526-921C5BC81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498516-70B5-4614-80FA-B6826E4F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2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F837FD-EC37-4F37-A464-0D0F266E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DEB631-DDF6-43A8-9298-C98099C7C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1EC9B-A05D-485E-8444-0533C180F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05B0E-BF6B-41E7-9A62-A80633EA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5B17D-DCE0-4F64-A8B2-D252C6CB3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4A539-416D-4572-8086-F79B543C2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B5DF6-FC16-4D6B-92FC-1B082C703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6BC0A-A112-4AC3-A4FC-F689A9731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A76CE-E1EB-44AD-BEE1-7B500A94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6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9F353-43D0-4686-92F1-0CF0D5D8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17E83-A612-4F2D-83C9-56CC0BA2DD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2425F-7776-4795-957D-CB5D318B9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8D9CE-CCD3-4288-AC0E-74613B028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23BEB-B5AD-42FA-8DC2-F0EDE101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21D03-47C4-4408-8286-1A3CEE40A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779320-C00C-4CF9-B394-67E4F0A1F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8943E-EFFD-4948-B792-D9E39822B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BCBAF-2C14-45C2-89A0-5FD3D0D44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F709A-7901-432F-8953-823E8218CCE8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BBA79-2DAF-429A-BB0E-8BA1758C6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A42DE-56F5-48A9-B5D7-925CCED42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7B4E5-7AC4-494E-A790-E188A121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22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3" descr="image001">
            <a:extLst>
              <a:ext uri="{FF2B5EF4-FFF2-40B4-BE49-F238E27FC236}">
                <a16:creationId xmlns:a16="http://schemas.microsoft.com/office/drawing/2014/main" id="{C7D3864B-C639-47B2-B477-3201D5692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47" y="166445"/>
            <a:ext cx="11135725" cy="6267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62B962D-4B31-4B7C-BA5C-A631D7627231}"/>
              </a:ext>
            </a:extLst>
          </p:cNvPr>
          <p:cNvSpPr/>
          <p:nvPr/>
        </p:nvSpPr>
        <p:spPr>
          <a:xfrm>
            <a:off x="88777" y="5317724"/>
            <a:ext cx="5539666" cy="66582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圖片 6" descr="image004">
            <a:extLst>
              <a:ext uri="{FF2B5EF4-FFF2-40B4-BE49-F238E27FC236}">
                <a16:creationId xmlns:a16="http://schemas.microsoft.com/office/drawing/2014/main" id="{CAEB54E2-0A42-40EA-BA1E-D9FBBA431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483" y="855431"/>
            <a:ext cx="7581900" cy="551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50767624-8198-49BB-B1A0-BFFDFB5C40E7}"/>
              </a:ext>
            </a:extLst>
          </p:cNvPr>
          <p:cNvSpPr/>
          <p:nvPr/>
        </p:nvSpPr>
        <p:spPr>
          <a:xfrm>
            <a:off x="2157274" y="4944862"/>
            <a:ext cx="4332303" cy="6924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58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Chou, Eddie</dc:creator>
  <cp:lastModifiedBy>Chou, Eddie</cp:lastModifiedBy>
  <cp:revision>1</cp:revision>
  <dcterms:created xsi:type="dcterms:W3CDTF">2023-06-08T03:33:48Z</dcterms:created>
  <dcterms:modified xsi:type="dcterms:W3CDTF">2023-06-08T03:34:09Z</dcterms:modified>
</cp:coreProperties>
</file>