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5" r:id="rId2"/>
    <p:sldId id="307" r:id="rId3"/>
    <p:sldId id="315" r:id="rId4"/>
  </p:sldIdLst>
  <p:sldSz cx="9144000" cy="6858000" type="screen4x3"/>
  <p:notesSz cx="693578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AAAAAA"/>
    <a:srgbClr val="DE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79" autoAdjust="0"/>
    <p:restoredTop sz="94718" autoAdjust="0"/>
  </p:normalViewPr>
  <p:slideViewPr>
    <p:cSldViewPr snapToGrid="0">
      <p:cViewPr varScale="1">
        <p:scale>
          <a:sx n="117" d="100"/>
          <a:sy n="117" d="100"/>
        </p:scale>
        <p:origin x="-1770" y="-102"/>
      </p:cViewPr>
      <p:guideLst>
        <p:guide orient="horz" pos="216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3C7419-61D9-46C1-97E9-76E9D8F8C3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95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8312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8238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03C3B5-9CFC-4B60-AD1F-942309290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04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B1006088-BF21-4FD5-870B-675EAADE4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0626-1ACC-48B1-8201-AA7BD5684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5D59E-3020-483D-90FC-392986F41C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B302-961D-41B7-BD2E-EA757E550C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52D4D-CA63-4F5E-A04D-C043C1229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06DD-24B8-4851-91EA-2616D1811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B09843C0-6DAC-490D-A4BA-BCECDC8ED9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 dirty="0">
                <a:cs typeface="+mn-cs"/>
              </a:rPr>
              <a:t>TI </a:t>
            </a:r>
            <a:r>
              <a:rPr lang="en-US" sz="800" dirty="0" smtClean="0">
                <a:cs typeface="+mn-cs"/>
              </a:rPr>
              <a:t>Information – Selective Disclosure</a:t>
            </a:r>
            <a:endParaRPr lang="en-US" sz="800" dirty="0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F2394529-A9B3-4A54-83EC-E61379E833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 dirty="0">
                <a:cs typeface="+mn-cs"/>
              </a:rPr>
              <a:t>TI </a:t>
            </a:r>
            <a:r>
              <a:rPr lang="en-US" sz="800" dirty="0" smtClean="0">
                <a:cs typeface="+mn-cs"/>
              </a:rPr>
              <a:t>Information – Selective Disclosure</a:t>
            </a:r>
            <a:endParaRPr lang="en-US" sz="800" dirty="0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 dirty="0">
                <a:cs typeface="+mn-cs"/>
              </a:rPr>
              <a:t>TI </a:t>
            </a:r>
            <a:r>
              <a:rPr lang="en-US" sz="800" dirty="0" smtClean="0">
                <a:cs typeface="+mn-cs"/>
              </a:rPr>
              <a:t>Information – Selective Disclosure</a:t>
            </a:r>
            <a:endParaRPr lang="en-US" sz="800" dirty="0"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91A5AC0A-F4BD-4464-80DC-A88E0D9F7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0521C-F793-4067-BB07-C7AF74E21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156AB8A3-9FE4-4612-8857-687BFF70D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6A834-CC4A-4943-952A-D55BFAADA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8EEF-7576-4AB0-8518-088FB58AB7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D9FE4-F784-4A94-8F3E-54A098F0E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 dirty="0">
                <a:cs typeface="+mn-cs"/>
              </a:rPr>
              <a:t>TI </a:t>
            </a:r>
            <a:r>
              <a:rPr lang="en-US" sz="800" dirty="0" smtClean="0">
                <a:cs typeface="+mn-cs"/>
              </a:rPr>
              <a:t>Information – Selective Disclosure</a:t>
            </a:r>
            <a:endParaRPr lang="en-US" sz="8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28" r:id="rId5"/>
    <p:sldLayoutId id="2147483741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DE0000"/>
                </a:solidFill>
              </a:rPr>
              <a:t>PGA300EVM </a:t>
            </a:r>
            <a:r>
              <a:rPr lang="en-US" dirty="0" smtClean="0">
                <a:solidFill>
                  <a:srgbClr val="DE0000"/>
                </a:solidFill>
              </a:rPr>
              <a:t>OWI Fix</a:t>
            </a: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4F433E-C10F-4552-9AE4-5D3BF20D1F80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PGA300EVM </a:t>
            </a:r>
            <a:r>
              <a:rPr lang="en-US" dirty="0" smtClean="0"/>
              <a:t>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3286125" cy="4945932"/>
          </a:xfrm>
        </p:spPr>
        <p:txBody>
          <a:bodyPr/>
          <a:lstStyle/>
          <a:p>
            <a:r>
              <a:rPr lang="en-US" dirty="0" smtClean="0"/>
              <a:t>EVM modified to increase amplitude of OWI signals</a:t>
            </a:r>
          </a:p>
          <a:p>
            <a:r>
              <a:rPr lang="en-US" dirty="0" smtClean="0"/>
              <a:t>R16 changed from 2k</a:t>
            </a:r>
            <a:r>
              <a:rPr lang="el-GR" dirty="0" smtClean="0"/>
              <a:t>Ω</a:t>
            </a:r>
            <a:r>
              <a:rPr lang="en-US" dirty="0" smtClean="0"/>
              <a:t> to 5k</a:t>
            </a:r>
            <a:r>
              <a:rPr lang="el-GR" dirty="0" smtClean="0"/>
              <a:t>Ω</a:t>
            </a:r>
            <a:endParaRPr lang="en-US" dirty="0" smtClean="0"/>
          </a:p>
          <a:p>
            <a:r>
              <a:rPr lang="en-US" dirty="0" smtClean="0"/>
              <a:t>R18 changed from 8k</a:t>
            </a:r>
            <a:r>
              <a:rPr lang="el-GR" dirty="0" smtClean="0"/>
              <a:t>Ω</a:t>
            </a:r>
            <a:r>
              <a:rPr lang="en-US" dirty="0" smtClean="0"/>
              <a:t> to 10k</a:t>
            </a:r>
            <a:r>
              <a:rPr lang="el-GR" dirty="0" smtClean="0"/>
              <a:t>Ω</a:t>
            </a:r>
            <a:endParaRPr lang="en-US" dirty="0" smtClean="0"/>
          </a:p>
          <a:p>
            <a:r>
              <a:rPr lang="en-US" dirty="0" smtClean="0"/>
              <a:t>This increases the </a:t>
            </a:r>
            <a:r>
              <a:rPr lang="en-US" dirty="0" err="1" smtClean="0"/>
              <a:t>pk-pk</a:t>
            </a:r>
            <a:r>
              <a:rPr lang="en-US" dirty="0" smtClean="0"/>
              <a:t> voltage swing from 4V-5V to 3.3V-5V to ensure the OWI thresholds are met at the </a:t>
            </a:r>
            <a:r>
              <a:rPr lang="en-US" dirty="0" smtClean="0"/>
              <a:t>PGA300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1263650"/>
            <a:ext cx="447675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654550" y="3937000"/>
            <a:ext cx="25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54550" y="4622800"/>
            <a:ext cx="25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59300" y="396240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5k</a:t>
            </a:r>
            <a:r>
              <a:rPr lang="el-GR" sz="1100" b="1" dirty="0" smtClean="0"/>
              <a:t>Ω</a:t>
            </a:r>
            <a:endParaRPr lang="en-US" sz="11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52950" y="462915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10k</a:t>
            </a:r>
            <a:r>
              <a:rPr lang="el-GR" sz="1100" b="1" dirty="0"/>
              <a:t>Ω</a:t>
            </a:r>
            <a:endParaRPr lang="en-US" sz="1100" b="1" dirty="0"/>
          </a:p>
        </p:txBody>
      </p:sp>
      <p:sp>
        <p:nvSpPr>
          <p:cNvPr id="5" name="Oval 4"/>
          <p:cNvSpPr/>
          <p:nvPr/>
        </p:nvSpPr>
        <p:spPr>
          <a:xfrm>
            <a:off x="4441372" y="3592286"/>
            <a:ext cx="661308" cy="14777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3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085" y="687842"/>
            <a:ext cx="5410200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PGA300EVM </a:t>
            </a:r>
            <a:r>
              <a:rPr lang="en-US" dirty="0" smtClean="0"/>
              <a:t>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3286125" cy="4945932"/>
          </a:xfrm>
        </p:spPr>
        <p:txBody>
          <a:bodyPr/>
          <a:lstStyle/>
          <a:p>
            <a:r>
              <a:rPr lang="en-US" dirty="0" smtClean="0"/>
              <a:t>Current sensing OWI RX circuitry modified:</a:t>
            </a:r>
          </a:p>
          <a:p>
            <a:pPr lvl="1"/>
            <a:r>
              <a:rPr lang="en-US" dirty="0" smtClean="0"/>
              <a:t>R24 changed from 1k</a:t>
            </a:r>
            <a:r>
              <a:rPr lang="el-GR" dirty="0" smtClean="0"/>
              <a:t>Ω</a:t>
            </a:r>
            <a:r>
              <a:rPr lang="en-US" dirty="0" smtClean="0"/>
              <a:t> to 730</a:t>
            </a:r>
            <a:r>
              <a:rPr lang="el-GR" dirty="0" smtClean="0"/>
              <a:t>Ω</a:t>
            </a:r>
            <a:endParaRPr lang="en-US" dirty="0"/>
          </a:p>
          <a:p>
            <a:r>
              <a:rPr lang="en-US" dirty="0" smtClean="0"/>
              <a:t>Voltage threshold of OWI RX comparator was increased from 1.65V to 1.9V </a:t>
            </a:r>
          </a:p>
          <a:p>
            <a:r>
              <a:rPr lang="en-US" dirty="0" smtClean="0"/>
              <a:t>This eliminates output transitions due to spurious current changes at high temperature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695371" y="2753179"/>
            <a:ext cx="3828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65436" y="2803071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730</a:t>
            </a:r>
            <a:r>
              <a:rPr lang="el-GR" sz="1100" b="1" dirty="0" smtClean="0"/>
              <a:t>Ω</a:t>
            </a:r>
            <a:endParaRPr lang="en-US" sz="1100" b="1" dirty="0"/>
          </a:p>
        </p:txBody>
      </p:sp>
      <p:sp>
        <p:nvSpPr>
          <p:cNvPr id="12" name="Oval 11"/>
          <p:cNvSpPr/>
          <p:nvPr/>
        </p:nvSpPr>
        <p:spPr>
          <a:xfrm>
            <a:off x="4400550" y="2359479"/>
            <a:ext cx="824591" cy="7266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0179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2951</TotalTime>
  <Words>99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FinalPowerpoint</vt:lpstr>
      <vt:lpstr>PGA300EVM OWI Fix</vt:lpstr>
      <vt:lpstr>PGA300EVM Modification</vt:lpstr>
      <vt:lpstr>PGA300EVM Modification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Greene, Matt</dc:creator>
  <cp:lastModifiedBy>Scott Cummins</cp:lastModifiedBy>
  <cp:revision>132</cp:revision>
  <dcterms:created xsi:type="dcterms:W3CDTF">2007-12-19T20:51:45Z</dcterms:created>
  <dcterms:modified xsi:type="dcterms:W3CDTF">2019-08-08T14:29:46Z</dcterms:modified>
</cp:coreProperties>
</file>