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40F8A-C692-4317-A2B3-4F0891092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D65B0B-FD7B-449D-84A0-556C685E18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7B28F-6585-4D1E-B8DC-55CB486F3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B915-5F3E-4385-8CB7-A58AA7BC0802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4444B-94DF-41CA-ABDF-D6E14679C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18398-585D-493D-AB79-CE6B099A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590F-0C86-4EE2-A427-E16B7E6BD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96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EF51D-39BB-4D31-8D58-4F1A43C41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05F9A4-2ABB-41BE-A869-825F32F69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27810-6C4C-4FFD-8C18-F4518FA6D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B915-5F3E-4385-8CB7-A58AA7BC0802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69AF0-8F76-40B7-A2E2-4CB1B87AE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44F88-D6A0-41A5-B2F9-456461DF2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590F-0C86-4EE2-A427-E16B7E6BD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62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E295E-2F7C-4368-948C-372FD4CEB1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BF2FA9-9889-4032-A528-35F9F43F1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7FBD-FC4E-4FE9-875C-5A7D70DA9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B915-5F3E-4385-8CB7-A58AA7BC0802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833A1-BC57-4800-80FD-453741FEC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E7C04-2158-4E70-B75D-9D1A6C513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590F-0C86-4EE2-A427-E16B7E6BD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8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70297-BA71-403D-8970-1B973E93A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FC5BE-E2C8-486E-8FD5-4BAD4FDBB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6DF98-5BF9-42AC-B824-ED83EA8F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B915-5F3E-4385-8CB7-A58AA7BC0802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991BB-0E0A-4BA7-A22D-B9C6543DF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61F59-F364-4C21-B4F3-408CC8B6D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590F-0C86-4EE2-A427-E16B7E6BD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6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79032-1622-4216-8C00-CD23160F5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983E4A-BCEA-45E5-999D-CA17A64C3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6460B-F31A-428C-AF3C-BB2270972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B915-5F3E-4385-8CB7-A58AA7BC0802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3DA7B-9B62-4531-9307-315237B9F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51E25-CEEF-47DC-A960-EA40F5C53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590F-0C86-4EE2-A427-E16B7E6BD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57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53480-BD7C-4425-8752-FE3AB5466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DCC38-A992-4B46-9695-A7E364177D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B33F2B-021A-4E58-8183-A263C4034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5AAF9C-6D76-4C8F-BA08-8195B3474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B915-5F3E-4385-8CB7-A58AA7BC0802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552148-E322-4110-9FA7-53A54F4B1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39F9F-D401-4D52-A991-05089F036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590F-0C86-4EE2-A427-E16B7E6BD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3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13FE4-3469-4026-B8B5-2BED489EA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5C3272-8B94-405F-8701-2D030B409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8F3361-02B5-4936-AAA1-02F7673D5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9B9301-2D24-4BEB-9EF2-0010413F2C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52C067-5634-4CF5-8A1D-592A40BA7D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638266-7191-43A4-88D8-A295D90E9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B915-5F3E-4385-8CB7-A58AA7BC0802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18151D-2DEC-4FF5-9DB8-1D723D8B4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EF49E5-D798-4EE4-9A57-607359D77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590F-0C86-4EE2-A427-E16B7E6BD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18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066B6-6CCB-41A1-93DD-8CCD539EA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4C373A-183F-445D-8208-EEC769209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B915-5F3E-4385-8CB7-A58AA7BC0802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B19A9C-030C-4064-94BC-466F2103D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9042BA-6DB2-4E2F-AF7C-0C680E35E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590F-0C86-4EE2-A427-E16B7E6BD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00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1141CE-B4D6-4E5F-B93F-15014AD9F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B915-5F3E-4385-8CB7-A58AA7BC0802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8725AD-DF8F-46D1-8590-C79816569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D0FAA-FAF1-48F1-B0AB-300E00469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590F-0C86-4EE2-A427-E16B7E6BD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D90FC-BDC2-4991-AFA2-78816984F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15B42-D0EB-4EDC-947F-735843D82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10B769-31AF-4077-BCED-5A20129BF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CC132-B266-4D33-959A-1B18BD7C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B915-5F3E-4385-8CB7-A58AA7BC0802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57841-1BF4-4D24-A883-C657F9231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DA4FA-3928-4BFA-8BFE-BBFB33955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590F-0C86-4EE2-A427-E16B7E6BD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6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3DC2-EF2A-4BC2-9EAD-732212F86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CA7CA2-4D00-44DF-A162-3A06FF05FD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A782F-A708-4CD1-AE22-6EBD56E21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BD8BBD-8967-4558-9C92-FCFB6A391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AB915-5F3E-4385-8CB7-A58AA7BC0802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E5C418-6EA3-4179-B297-50AA846A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A78CF0-3B48-4B8F-9E9F-E30B1BA0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3590F-0C86-4EE2-A427-E16B7E6BD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370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5E42FA-2FE7-4EFC-BB4D-51FA114CC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CEC94-FB51-48C5-B771-0BD93E6F1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DD439-D229-441E-B206-9665E3FFBF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AB915-5F3E-4385-8CB7-A58AA7BC0802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8CFD3-E4FC-4832-8B89-A1636E4B24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D821E-7D90-4C73-9D9A-08E59D84D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3590F-0C86-4EE2-A427-E16B7E6BD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6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B8A9D38-6076-48B4-90F4-4FF2D9F86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" y="171450"/>
            <a:ext cx="5124450" cy="668655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A0BA920-0575-496C-B793-88662ABE32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9C0492-D0BE-4F30-929F-3F4E0DCC0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4550" y="209550"/>
            <a:ext cx="4972050" cy="660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022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D2E2A6-DAE7-4413-98B2-F719967D1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309562"/>
            <a:ext cx="2914650" cy="48482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880FA22-EFDF-4367-B7A1-8C3B2A6F70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8100" y="328612"/>
            <a:ext cx="2819400" cy="48291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361BC59-D7D0-4DCE-BAF2-4BA9FD0702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2350" y="876300"/>
            <a:ext cx="289560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005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87E990F-2175-4241-8905-82B952BC1C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275" y="2233612"/>
            <a:ext cx="779145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428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89C2FC-0835-407C-8435-168CC50DF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5825" y="2105025"/>
            <a:ext cx="2800350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3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6DA3802-D5CD-49C2-B63F-D94DB1096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447675"/>
            <a:ext cx="28575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163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B36B2E-8AC5-4A01-ACC3-1A384A3D9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380" y="352424"/>
            <a:ext cx="3057525" cy="38290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BD2FA48-5C65-4938-AA31-46379DBD30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737" y="423861"/>
            <a:ext cx="2924175" cy="36861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CEFA5DC-738D-439C-B40A-CE7FBC7248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9575" y="252412"/>
            <a:ext cx="2933700" cy="37909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36E94B-8AB3-48A8-B699-130D8CE943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6944" y="423861"/>
            <a:ext cx="2924175" cy="36861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CC5D56C-9717-47C7-BEEC-27F86C6C8E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0782" y="252412"/>
            <a:ext cx="2933700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97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0A047F2-CB68-4A62-8B3B-C97E1AD00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7" y="357187"/>
            <a:ext cx="2790825" cy="34956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EDBABB1-AAD3-4FF3-8C79-3C9BB175EC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5687" y="357187"/>
            <a:ext cx="2905125" cy="36861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5821005-B9EA-4C6F-B108-E9B012D02A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6587" y="357187"/>
            <a:ext cx="2943225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299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6D48653-7F99-43A2-A85D-8C1D73EE2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612" y="385762"/>
            <a:ext cx="2981325" cy="36480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8DD0506-AE26-4550-908D-45D87009B7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1925" y="385762"/>
            <a:ext cx="3048000" cy="37528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B8BB4EF-105F-415C-BBC5-8E6742F808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7612" y="471487"/>
            <a:ext cx="2924175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630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C3512E3-DB87-4586-B510-5165818E0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333375"/>
            <a:ext cx="2895600" cy="37719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24B36F7-87E2-45DA-9516-4CB42077EB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2812" y="390525"/>
            <a:ext cx="2981325" cy="37147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F739AB4-5613-4BDD-812C-38F2C62994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7537" y="333375"/>
            <a:ext cx="2943225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94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5AD683A-CEF7-4036-913B-2C9D1B319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347662"/>
            <a:ext cx="3143250" cy="48863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84050C8-6246-4820-BA25-FC8C4B4DE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7677" y="433387"/>
            <a:ext cx="3000375" cy="48577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7536808-30D8-4D59-A29F-45C1D5FA5E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4324" y="376237"/>
            <a:ext cx="3133725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254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Agneeshwar Veeramani</dc:creator>
  <cp:lastModifiedBy>Agneeshwar Veeramani</cp:lastModifiedBy>
  <cp:revision>11</cp:revision>
  <dcterms:created xsi:type="dcterms:W3CDTF">2018-06-29T17:30:53Z</dcterms:created>
  <dcterms:modified xsi:type="dcterms:W3CDTF">2018-07-02T01:57:41Z</dcterms:modified>
</cp:coreProperties>
</file>