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93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okwok\Dropbox\IA01_New_iMow_Generation_download\Energia\Ultransonic%20Module%20-%20Frist%20result%20for%20LRC-adjustment__2020092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okwok\Dropbox\IA01_New_iMow_Generation_download\Energia\Ultransonic%20Module%20-%20Frist%20result%20for%20LRC-adjustment__20200925.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okwok\Dropbox\IA01_New_iMow_Generation_download\Energia\Ultransonic%20Module%20-%20Frist%20result%20for%20LRC-adjustment__20200925.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dirty="0" smtClean="0"/>
              <a:t>#</a:t>
            </a:r>
            <a:r>
              <a:rPr lang="en-US" dirty="0" smtClean="0"/>
              <a:t>Test sample 13</a:t>
            </a:r>
            <a:endParaRPr lang="en-US" dirty="0"/>
          </a:p>
        </c:rich>
      </c:tx>
      <c:layout/>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775049178909816"/>
          <c:y val="0.19946745780123928"/>
          <c:w val="0.82790103368923107"/>
          <c:h val="0.56173462409321517"/>
        </c:manualLayout>
      </c:layout>
      <c:scatterChart>
        <c:scatterStyle val="lineMarker"/>
        <c:varyColors val="0"/>
        <c:ser>
          <c:idx val="0"/>
          <c:order val="0"/>
          <c:tx>
            <c:strRef>
              <c:f>DataProfile_TiltAngle_T13!$V$7</c:f>
              <c:strCache>
                <c:ptCount val="1"/>
                <c:pt idx="0">
                  <c:v>#T13(UART)</c:v>
                </c:pt>
              </c:strCache>
            </c:strRef>
          </c:tx>
          <c:spPr>
            <a:ln w="19050" cap="rnd">
              <a:solidFill>
                <a:schemeClr val="accent1"/>
              </a:solidFill>
              <a:round/>
            </a:ln>
            <a:effectLst/>
          </c:spPr>
          <c:marker>
            <c:symbol val="none"/>
          </c:marker>
          <c:xVal>
            <c:numRef>
              <c:f>DataProfile_TiltAngle_T13!$J$8:$J$135</c:f>
              <c:numCache>
                <c:formatCode>General</c:formatCode>
                <c:ptCount val="128"/>
                <c:pt idx="0">
                  <c:v>0</c:v>
                </c:pt>
                <c:pt idx="1">
                  <c:v>6.4000000000000001E-2</c:v>
                </c:pt>
                <c:pt idx="2">
                  <c:v>0.128</c:v>
                </c:pt>
                <c:pt idx="3">
                  <c:v>0.192</c:v>
                </c:pt>
                <c:pt idx="4">
                  <c:v>0.25600000000000001</c:v>
                </c:pt>
                <c:pt idx="5">
                  <c:v>0.32</c:v>
                </c:pt>
                <c:pt idx="6">
                  <c:v>0.38400000000000001</c:v>
                </c:pt>
                <c:pt idx="7">
                  <c:v>0.44800000000000001</c:v>
                </c:pt>
                <c:pt idx="8">
                  <c:v>0.51200000000000001</c:v>
                </c:pt>
                <c:pt idx="9">
                  <c:v>0.57599999999999996</c:v>
                </c:pt>
                <c:pt idx="10">
                  <c:v>0.64</c:v>
                </c:pt>
                <c:pt idx="11">
                  <c:v>0.70399999999999996</c:v>
                </c:pt>
                <c:pt idx="12">
                  <c:v>0.76800000000000002</c:v>
                </c:pt>
                <c:pt idx="13">
                  <c:v>0.83199999999999996</c:v>
                </c:pt>
                <c:pt idx="14">
                  <c:v>0.89600000000000002</c:v>
                </c:pt>
                <c:pt idx="15">
                  <c:v>0.96</c:v>
                </c:pt>
                <c:pt idx="16">
                  <c:v>1.024</c:v>
                </c:pt>
                <c:pt idx="17">
                  <c:v>1.0880000000000001</c:v>
                </c:pt>
                <c:pt idx="18">
                  <c:v>1.1519999999999999</c:v>
                </c:pt>
                <c:pt idx="19">
                  <c:v>1.216</c:v>
                </c:pt>
                <c:pt idx="20">
                  <c:v>1.28</c:v>
                </c:pt>
                <c:pt idx="21">
                  <c:v>1.3440000000000001</c:v>
                </c:pt>
                <c:pt idx="22">
                  <c:v>1.4079999999999999</c:v>
                </c:pt>
                <c:pt idx="23">
                  <c:v>1.472</c:v>
                </c:pt>
                <c:pt idx="24">
                  <c:v>1.536</c:v>
                </c:pt>
                <c:pt idx="25">
                  <c:v>1.6</c:v>
                </c:pt>
                <c:pt idx="26">
                  <c:v>1.6639999999999999</c:v>
                </c:pt>
                <c:pt idx="27">
                  <c:v>1.728</c:v>
                </c:pt>
                <c:pt idx="28">
                  <c:v>1.792</c:v>
                </c:pt>
                <c:pt idx="29">
                  <c:v>1.8560000000000001</c:v>
                </c:pt>
                <c:pt idx="30">
                  <c:v>1.92</c:v>
                </c:pt>
                <c:pt idx="31">
                  <c:v>1.984</c:v>
                </c:pt>
                <c:pt idx="32">
                  <c:v>2.048</c:v>
                </c:pt>
                <c:pt idx="33">
                  <c:v>2.1120000000000001</c:v>
                </c:pt>
                <c:pt idx="34">
                  <c:v>2.1760000000000002</c:v>
                </c:pt>
                <c:pt idx="35">
                  <c:v>2.2400000000000002</c:v>
                </c:pt>
                <c:pt idx="36">
                  <c:v>2.3039999999999998</c:v>
                </c:pt>
                <c:pt idx="37">
                  <c:v>2.3679999999999999</c:v>
                </c:pt>
                <c:pt idx="38">
                  <c:v>2.4319999999999999</c:v>
                </c:pt>
                <c:pt idx="39">
                  <c:v>2.496</c:v>
                </c:pt>
                <c:pt idx="40">
                  <c:v>2.56</c:v>
                </c:pt>
                <c:pt idx="41">
                  <c:v>2.6240000000000001</c:v>
                </c:pt>
                <c:pt idx="42">
                  <c:v>2.6880000000000002</c:v>
                </c:pt>
                <c:pt idx="43">
                  <c:v>2.7519999999999998</c:v>
                </c:pt>
                <c:pt idx="44">
                  <c:v>2.8159999999999998</c:v>
                </c:pt>
                <c:pt idx="45">
                  <c:v>2.88</c:v>
                </c:pt>
                <c:pt idx="46">
                  <c:v>2.944</c:v>
                </c:pt>
                <c:pt idx="47">
                  <c:v>3.008</c:v>
                </c:pt>
                <c:pt idx="48">
                  <c:v>3.0720000000000001</c:v>
                </c:pt>
                <c:pt idx="49">
                  <c:v>3.1360000000000001</c:v>
                </c:pt>
                <c:pt idx="50">
                  <c:v>3.2</c:v>
                </c:pt>
                <c:pt idx="51">
                  <c:v>3.2639999999999998</c:v>
                </c:pt>
                <c:pt idx="52">
                  <c:v>3.3279999999999998</c:v>
                </c:pt>
                <c:pt idx="53">
                  <c:v>3.3919999999999999</c:v>
                </c:pt>
                <c:pt idx="54">
                  <c:v>3.456</c:v>
                </c:pt>
                <c:pt idx="55">
                  <c:v>3.52</c:v>
                </c:pt>
                <c:pt idx="56">
                  <c:v>3.5840000000000001</c:v>
                </c:pt>
                <c:pt idx="57">
                  <c:v>3.6480000000000001</c:v>
                </c:pt>
                <c:pt idx="58">
                  <c:v>3.7120000000000002</c:v>
                </c:pt>
                <c:pt idx="59">
                  <c:v>3.7759999999999998</c:v>
                </c:pt>
                <c:pt idx="60">
                  <c:v>3.84</c:v>
                </c:pt>
                <c:pt idx="61">
                  <c:v>3.9039999999999999</c:v>
                </c:pt>
                <c:pt idx="62">
                  <c:v>3.968</c:v>
                </c:pt>
                <c:pt idx="63">
                  <c:v>4.032</c:v>
                </c:pt>
                <c:pt idx="64">
                  <c:v>4.0960000000000001</c:v>
                </c:pt>
                <c:pt idx="65">
                  <c:v>4.16</c:v>
                </c:pt>
                <c:pt idx="66">
                  <c:v>4.2240000000000002</c:v>
                </c:pt>
                <c:pt idx="67">
                  <c:v>4.2880000000000003</c:v>
                </c:pt>
                <c:pt idx="68">
                  <c:v>4.3520000000000003</c:v>
                </c:pt>
                <c:pt idx="69">
                  <c:v>4.4160000000000004</c:v>
                </c:pt>
                <c:pt idx="70">
                  <c:v>4.4800000000000004</c:v>
                </c:pt>
                <c:pt idx="71">
                  <c:v>4.5439999999999996</c:v>
                </c:pt>
                <c:pt idx="72">
                  <c:v>4.6079999999999997</c:v>
                </c:pt>
                <c:pt idx="73">
                  <c:v>4.6719999999999997</c:v>
                </c:pt>
                <c:pt idx="74">
                  <c:v>4.7359999999999998</c:v>
                </c:pt>
                <c:pt idx="75">
                  <c:v>4.8</c:v>
                </c:pt>
                <c:pt idx="76">
                  <c:v>4.8639999999999999</c:v>
                </c:pt>
                <c:pt idx="77">
                  <c:v>4.9279999999999999</c:v>
                </c:pt>
                <c:pt idx="78">
                  <c:v>4.992</c:v>
                </c:pt>
                <c:pt idx="79">
                  <c:v>5.056</c:v>
                </c:pt>
                <c:pt idx="80">
                  <c:v>5.12</c:v>
                </c:pt>
                <c:pt idx="81">
                  <c:v>5.1840000000000002</c:v>
                </c:pt>
                <c:pt idx="82">
                  <c:v>5.2480000000000002</c:v>
                </c:pt>
                <c:pt idx="83">
                  <c:v>5.3120000000000003</c:v>
                </c:pt>
                <c:pt idx="84">
                  <c:v>5.3760000000000003</c:v>
                </c:pt>
                <c:pt idx="85">
                  <c:v>5.44</c:v>
                </c:pt>
                <c:pt idx="86">
                  <c:v>5.5039999999999996</c:v>
                </c:pt>
                <c:pt idx="87">
                  <c:v>5.5679999999999996</c:v>
                </c:pt>
                <c:pt idx="88">
                  <c:v>5.6319999999999997</c:v>
                </c:pt>
                <c:pt idx="89">
                  <c:v>5.6959999999999997</c:v>
                </c:pt>
                <c:pt idx="90">
                  <c:v>5.76</c:v>
                </c:pt>
                <c:pt idx="91">
                  <c:v>5.8239999999999998</c:v>
                </c:pt>
                <c:pt idx="92">
                  <c:v>5.8879999999999999</c:v>
                </c:pt>
                <c:pt idx="93">
                  <c:v>5.952</c:v>
                </c:pt>
                <c:pt idx="94">
                  <c:v>6.016</c:v>
                </c:pt>
                <c:pt idx="95">
                  <c:v>6.08</c:v>
                </c:pt>
                <c:pt idx="96">
                  <c:v>6.1440000000000001</c:v>
                </c:pt>
                <c:pt idx="97">
                  <c:v>6.2080000000000002</c:v>
                </c:pt>
                <c:pt idx="98">
                  <c:v>6.2720000000000002</c:v>
                </c:pt>
                <c:pt idx="99">
                  <c:v>6.3360000000000003</c:v>
                </c:pt>
                <c:pt idx="100">
                  <c:v>6.4</c:v>
                </c:pt>
                <c:pt idx="101">
                  <c:v>6.4640000000000004</c:v>
                </c:pt>
                <c:pt idx="102">
                  <c:v>6.5279999999999996</c:v>
                </c:pt>
                <c:pt idx="103">
                  <c:v>6.5919999999999996</c:v>
                </c:pt>
                <c:pt idx="104">
                  <c:v>6.6559999999999997</c:v>
                </c:pt>
                <c:pt idx="105">
                  <c:v>6.72</c:v>
                </c:pt>
                <c:pt idx="106">
                  <c:v>6.7839999999999998</c:v>
                </c:pt>
                <c:pt idx="107">
                  <c:v>6.8479999999999999</c:v>
                </c:pt>
                <c:pt idx="108">
                  <c:v>6.9119999999999999</c:v>
                </c:pt>
                <c:pt idx="109">
                  <c:v>6.976</c:v>
                </c:pt>
                <c:pt idx="110">
                  <c:v>7.04</c:v>
                </c:pt>
                <c:pt idx="111">
                  <c:v>7.1040000000000001</c:v>
                </c:pt>
                <c:pt idx="112">
                  <c:v>7.1680000000000001</c:v>
                </c:pt>
                <c:pt idx="113">
                  <c:v>7.2320000000000002</c:v>
                </c:pt>
                <c:pt idx="114">
                  <c:v>7.2960000000000003</c:v>
                </c:pt>
                <c:pt idx="115">
                  <c:v>7.36</c:v>
                </c:pt>
                <c:pt idx="116">
                  <c:v>7.4240000000000004</c:v>
                </c:pt>
                <c:pt idx="117">
                  <c:v>7.4880000000000004</c:v>
                </c:pt>
                <c:pt idx="118">
                  <c:v>7.5519999999999996</c:v>
                </c:pt>
                <c:pt idx="119">
                  <c:v>7.6159999999999997</c:v>
                </c:pt>
                <c:pt idx="120">
                  <c:v>7.68</c:v>
                </c:pt>
                <c:pt idx="121">
                  <c:v>7.7439999999999998</c:v>
                </c:pt>
                <c:pt idx="122">
                  <c:v>7.8079999999999998</c:v>
                </c:pt>
                <c:pt idx="123">
                  <c:v>7.8719999999999999</c:v>
                </c:pt>
                <c:pt idx="124">
                  <c:v>7.9359999999999999</c:v>
                </c:pt>
                <c:pt idx="125">
                  <c:v>8</c:v>
                </c:pt>
                <c:pt idx="126">
                  <c:v>8.0640000000000001</c:v>
                </c:pt>
                <c:pt idx="127">
                  <c:v>8.1280000000000001</c:v>
                </c:pt>
              </c:numCache>
            </c:numRef>
          </c:xVal>
          <c:yVal>
            <c:numRef>
              <c:f>DataProfile_TiltAngle_T13!$V$8:$V$135</c:f>
              <c:numCache>
                <c:formatCode>General</c:formatCode>
                <c:ptCount val="128"/>
                <c:pt idx="0">
                  <c:v>125</c:v>
                </c:pt>
                <c:pt idx="1">
                  <c:v>230</c:v>
                </c:pt>
                <c:pt idx="2">
                  <c:v>255</c:v>
                </c:pt>
                <c:pt idx="3">
                  <c:v>227</c:v>
                </c:pt>
                <c:pt idx="4">
                  <c:v>255</c:v>
                </c:pt>
                <c:pt idx="5">
                  <c:v>255</c:v>
                </c:pt>
                <c:pt idx="6">
                  <c:v>255</c:v>
                </c:pt>
                <c:pt idx="7">
                  <c:v>255</c:v>
                </c:pt>
                <c:pt idx="8">
                  <c:v>255</c:v>
                </c:pt>
                <c:pt idx="9">
                  <c:v>255</c:v>
                </c:pt>
                <c:pt idx="10">
                  <c:v>255</c:v>
                </c:pt>
                <c:pt idx="11">
                  <c:v>255</c:v>
                </c:pt>
                <c:pt idx="12">
                  <c:v>235</c:v>
                </c:pt>
                <c:pt idx="13">
                  <c:v>220</c:v>
                </c:pt>
                <c:pt idx="14">
                  <c:v>193</c:v>
                </c:pt>
                <c:pt idx="15">
                  <c:v>248</c:v>
                </c:pt>
                <c:pt idx="16">
                  <c:v>252</c:v>
                </c:pt>
                <c:pt idx="17">
                  <c:v>224</c:v>
                </c:pt>
                <c:pt idx="18">
                  <c:v>136</c:v>
                </c:pt>
                <c:pt idx="19">
                  <c:v>69</c:v>
                </c:pt>
                <c:pt idx="20">
                  <c:v>31</c:v>
                </c:pt>
                <c:pt idx="21">
                  <c:v>13</c:v>
                </c:pt>
                <c:pt idx="22">
                  <c:v>6</c:v>
                </c:pt>
                <c:pt idx="23">
                  <c:v>5</c:v>
                </c:pt>
                <c:pt idx="24">
                  <c:v>5</c:v>
                </c:pt>
                <c:pt idx="25">
                  <c:v>3</c:v>
                </c:pt>
                <c:pt idx="26">
                  <c:v>2</c:v>
                </c:pt>
                <c:pt idx="27">
                  <c:v>2</c:v>
                </c:pt>
                <c:pt idx="28">
                  <c:v>2</c:v>
                </c:pt>
                <c:pt idx="29">
                  <c:v>2</c:v>
                </c:pt>
                <c:pt idx="30">
                  <c:v>3</c:v>
                </c:pt>
                <c:pt idx="31">
                  <c:v>4</c:v>
                </c:pt>
                <c:pt idx="32">
                  <c:v>2</c:v>
                </c:pt>
                <c:pt idx="33">
                  <c:v>2</c:v>
                </c:pt>
                <c:pt idx="34">
                  <c:v>2</c:v>
                </c:pt>
                <c:pt idx="35">
                  <c:v>2</c:v>
                </c:pt>
                <c:pt idx="36">
                  <c:v>2</c:v>
                </c:pt>
                <c:pt idx="37">
                  <c:v>2</c:v>
                </c:pt>
                <c:pt idx="38">
                  <c:v>2</c:v>
                </c:pt>
                <c:pt idx="39">
                  <c:v>2</c:v>
                </c:pt>
                <c:pt idx="40">
                  <c:v>2</c:v>
                </c:pt>
                <c:pt idx="41">
                  <c:v>2</c:v>
                </c:pt>
                <c:pt idx="42">
                  <c:v>2</c:v>
                </c:pt>
                <c:pt idx="43">
                  <c:v>1</c:v>
                </c:pt>
                <c:pt idx="44">
                  <c:v>1</c:v>
                </c:pt>
                <c:pt idx="45">
                  <c:v>3</c:v>
                </c:pt>
                <c:pt idx="46">
                  <c:v>3</c:v>
                </c:pt>
                <c:pt idx="47">
                  <c:v>3</c:v>
                </c:pt>
                <c:pt idx="48">
                  <c:v>3</c:v>
                </c:pt>
                <c:pt idx="49">
                  <c:v>5</c:v>
                </c:pt>
                <c:pt idx="50">
                  <c:v>4</c:v>
                </c:pt>
                <c:pt idx="51">
                  <c:v>4</c:v>
                </c:pt>
                <c:pt idx="52">
                  <c:v>5</c:v>
                </c:pt>
                <c:pt idx="53">
                  <c:v>5</c:v>
                </c:pt>
                <c:pt idx="54">
                  <c:v>5</c:v>
                </c:pt>
                <c:pt idx="55">
                  <c:v>16</c:v>
                </c:pt>
                <c:pt idx="56">
                  <c:v>59</c:v>
                </c:pt>
                <c:pt idx="57">
                  <c:v>116</c:v>
                </c:pt>
                <c:pt idx="58">
                  <c:v>136</c:v>
                </c:pt>
                <c:pt idx="59">
                  <c:v>136</c:v>
                </c:pt>
                <c:pt idx="60">
                  <c:v>114</c:v>
                </c:pt>
                <c:pt idx="61">
                  <c:v>87</c:v>
                </c:pt>
                <c:pt idx="62">
                  <c:v>67</c:v>
                </c:pt>
                <c:pt idx="63">
                  <c:v>45</c:v>
                </c:pt>
                <c:pt idx="64">
                  <c:v>30</c:v>
                </c:pt>
                <c:pt idx="65">
                  <c:v>18</c:v>
                </c:pt>
                <c:pt idx="66">
                  <c:v>9</c:v>
                </c:pt>
                <c:pt idx="67">
                  <c:v>7</c:v>
                </c:pt>
                <c:pt idx="68">
                  <c:v>7</c:v>
                </c:pt>
                <c:pt idx="69">
                  <c:v>7</c:v>
                </c:pt>
                <c:pt idx="70">
                  <c:v>7</c:v>
                </c:pt>
                <c:pt idx="71">
                  <c:v>6</c:v>
                </c:pt>
                <c:pt idx="72">
                  <c:v>7</c:v>
                </c:pt>
                <c:pt idx="73">
                  <c:v>5</c:v>
                </c:pt>
                <c:pt idx="74">
                  <c:v>4</c:v>
                </c:pt>
                <c:pt idx="75">
                  <c:v>4</c:v>
                </c:pt>
                <c:pt idx="76">
                  <c:v>8</c:v>
                </c:pt>
                <c:pt idx="77">
                  <c:v>8</c:v>
                </c:pt>
                <c:pt idx="78">
                  <c:v>9</c:v>
                </c:pt>
                <c:pt idx="79">
                  <c:v>8</c:v>
                </c:pt>
                <c:pt idx="80">
                  <c:v>8</c:v>
                </c:pt>
                <c:pt idx="81">
                  <c:v>8</c:v>
                </c:pt>
                <c:pt idx="82">
                  <c:v>7</c:v>
                </c:pt>
                <c:pt idx="83">
                  <c:v>8</c:v>
                </c:pt>
                <c:pt idx="84">
                  <c:v>6</c:v>
                </c:pt>
                <c:pt idx="85">
                  <c:v>6</c:v>
                </c:pt>
                <c:pt idx="86">
                  <c:v>6</c:v>
                </c:pt>
                <c:pt idx="87">
                  <c:v>6</c:v>
                </c:pt>
                <c:pt idx="88">
                  <c:v>7</c:v>
                </c:pt>
                <c:pt idx="89">
                  <c:v>8</c:v>
                </c:pt>
                <c:pt idx="90">
                  <c:v>7</c:v>
                </c:pt>
                <c:pt idx="91">
                  <c:v>5</c:v>
                </c:pt>
                <c:pt idx="92">
                  <c:v>6</c:v>
                </c:pt>
                <c:pt idx="93">
                  <c:v>9</c:v>
                </c:pt>
                <c:pt idx="94">
                  <c:v>11</c:v>
                </c:pt>
                <c:pt idx="95">
                  <c:v>11</c:v>
                </c:pt>
                <c:pt idx="96">
                  <c:v>9</c:v>
                </c:pt>
                <c:pt idx="97">
                  <c:v>7</c:v>
                </c:pt>
                <c:pt idx="98">
                  <c:v>7</c:v>
                </c:pt>
                <c:pt idx="99">
                  <c:v>11</c:v>
                </c:pt>
                <c:pt idx="100">
                  <c:v>11</c:v>
                </c:pt>
                <c:pt idx="101">
                  <c:v>10</c:v>
                </c:pt>
                <c:pt idx="102">
                  <c:v>12</c:v>
                </c:pt>
                <c:pt idx="103">
                  <c:v>13</c:v>
                </c:pt>
                <c:pt idx="104">
                  <c:v>10</c:v>
                </c:pt>
                <c:pt idx="105">
                  <c:v>7</c:v>
                </c:pt>
                <c:pt idx="106">
                  <c:v>7</c:v>
                </c:pt>
                <c:pt idx="107">
                  <c:v>7</c:v>
                </c:pt>
                <c:pt idx="108">
                  <c:v>7</c:v>
                </c:pt>
                <c:pt idx="109">
                  <c:v>8</c:v>
                </c:pt>
                <c:pt idx="110">
                  <c:v>12</c:v>
                </c:pt>
                <c:pt idx="111">
                  <c:v>13</c:v>
                </c:pt>
                <c:pt idx="112">
                  <c:v>13</c:v>
                </c:pt>
                <c:pt idx="113">
                  <c:v>13</c:v>
                </c:pt>
                <c:pt idx="114">
                  <c:v>12</c:v>
                </c:pt>
                <c:pt idx="115">
                  <c:v>16</c:v>
                </c:pt>
                <c:pt idx="116">
                  <c:v>20</c:v>
                </c:pt>
                <c:pt idx="117">
                  <c:v>22</c:v>
                </c:pt>
                <c:pt idx="118">
                  <c:v>20</c:v>
                </c:pt>
                <c:pt idx="119">
                  <c:v>18</c:v>
                </c:pt>
                <c:pt idx="120">
                  <c:v>19</c:v>
                </c:pt>
                <c:pt idx="121">
                  <c:v>17</c:v>
                </c:pt>
                <c:pt idx="122">
                  <c:v>19</c:v>
                </c:pt>
                <c:pt idx="123">
                  <c:v>17</c:v>
                </c:pt>
                <c:pt idx="124">
                  <c:v>11</c:v>
                </c:pt>
                <c:pt idx="125">
                  <c:v>10</c:v>
                </c:pt>
                <c:pt idx="126">
                  <c:v>14</c:v>
                </c:pt>
                <c:pt idx="127">
                  <c:v>13</c:v>
                </c:pt>
              </c:numCache>
            </c:numRef>
          </c:yVal>
          <c:smooth val="0"/>
          <c:extLst>
            <c:ext xmlns:c16="http://schemas.microsoft.com/office/drawing/2014/chart" uri="{C3380CC4-5D6E-409C-BE32-E72D297353CC}">
              <c16:uniqueId val="{00000000-E5AD-435D-9517-56D7364E0385}"/>
            </c:ext>
          </c:extLst>
        </c:ser>
        <c:ser>
          <c:idx val="1"/>
          <c:order val="1"/>
          <c:tx>
            <c:strRef>
              <c:f>DataProfile_TiltAngle_T13!$W$7</c:f>
              <c:strCache>
                <c:ptCount val="1"/>
                <c:pt idx="0">
                  <c:v>#T13(OWU_RecordTimeLength=8.192ms)</c:v>
                </c:pt>
              </c:strCache>
            </c:strRef>
          </c:tx>
          <c:spPr>
            <a:ln w="19050" cap="rnd">
              <a:solidFill>
                <a:schemeClr val="accent2"/>
              </a:solidFill>
              <a:round/>
            </a:ln>
            <a:effectLst/>
          </c:spPr>
          <c:marker>
            <c:symbol val="none"/>
          </c:marker>
          <c:xVal>
            <c:numRef>
              <c:f>DataProfile_TiltAngle_T13!$J$8:$J$135</c:f>
              <c:numCache>
                <c:formatCode>General</c:formatCode>
                <c:ptCount val="128"/>
                <c:pt idx="0">
                  <c:v>0</c:v>
                </c:pt>
                <c:pt idx="1">
                  <c:v>6.4000000000000001E-2</c:v>
                </c:pt>
                <c:pt idx="2">
                  <c:v>0.128</c:v>
                </c:pt>
                <c:pt idx="3">
                  <c:v>0.192</c:v>
                </c:pt>
                <c:pt idx="4">
                  <c:v>0.25600000000000001</c:v>
                </c:pt>
                <c:pt idx="5">
                  <c:v>0.32</c:v>
                </c:pt>
                <c:pt idx="6">
                  <c:v>0.38400000000000001</c:v>
                </c:pt>
                <c:pt idx="7">
                  <c:v>0.44800000000000001</c:v>
                </c:pt>
                <c:pt idx="8">
                  <c:v>0.51200000000000001</c:v>
                </c:pt>
                <c:pt idx="9">
                  <c:v>0.57599999999999996</c:v>
                </c:pt>
                <c:pt idx="10">
                  <c:v>0.64</c:v>
                </c:pt>
                <c:pt idx="11">
                  <c:v>0.70399999999999996</c:v>
                </c:pt>
                <c:pt idx="12">
                  <c:v>0.76800000000000002</c:v>
                </c:pt>
                <c:pt idx="13">
                  <c:v>0.83199999999999996</c:v>
                </c:pt>
                <c:pt idx="14">
                  <c:v>0.89600000000000002</c:v>
                </c:pt>
                <c:pt idx="15">
                  <c:v>0.96</c:v>
                </c:pt>
                <c:pt idx="16">
                  <c:v>1.024</c:v>
                </c:pt>
                <c:pt idx="17">
                  <c:v>1.0880000000000001</c:v>
                </c:pt>
                <c:pt idx="18">
                  <c:v>1.1519999999999999</c:v>
                </c:pt>
                <c:pt idx="19">
                  <c:v>1.216</c:v>
                </c:pt>
                <c:pt idx="20">
                  <c:v>1.28</c:v>
                </c:pt>
                <c:pt idx="21">
                  <c:v>1.3440000000000001</c:v>
                </c:pt>
                <c:pt idx="22">
                  <c:v>1.4079999999999999</c:v>
                </c:pt>
                <c:pt idx="23">
                  <c:v>1.472</c:v>
                </c:pt>
                <c:pt idx="24">
                  <c:v>1.536</c:v>
                </c:pt>
                <c:pt idx="25">
                  <c:v>1.6</c:v>
                </c:pt>
                <c:pt idx="26">
                  <c:v>1.6639999999999999</c:v>
                </c:pt>
                <c:pt idx="27">
                  <c:v>1.728</c:v>
                </c:pt>
                <c:pt idx="28">
                  <c:v>1.792</c:v>
                </c:pt>
                <c:pt idx="29">
                  <c:v>1.8560000000000001</c:v>
                </c:pt>
                <c:pt idx="30">
                  <c:v>1.92</c:v>
                </c:pt>
                <c:pt idx="31">
                  <c:v>1.984</c:v>
                </c:pt>
                <c:pt idx="32">
                  <c:v>2.048</c:v>
                </c:pt>
                <c:pt idx="33">
                  <c:v>2.1120000000000001</c:v>
                </c:pt>
                <c:pt idx="34">
                  <c:v>2.1760000000000002</c:v>
                </c:pt>
                <c:pt idx="35">
                  <c:v>2.2400000000000002</c:v>
                </c:pt>
                <c:pt idx="36">
                  <c:v>2.3039999999999998</c:v>
                </c:pt>
                <c:pt idx="37">
                  <c:v>2.3679999999999999</c:v>
                </c:pt>
                <c:pt idx="38">
                  <c:v>2.4319999999999999</c:v>
                </c:pt>
                <c:pt idx="39">
                  <c:v>2.496</c:v>
                </c:pt>
                <c:pt idx="40">
                  <c:v>2.56</c:v>
                </c:pt>
                <c:pt idx="41">
                  <c:v>2.6240000000000001</c:v>
                </c:pt>
                <c:pt idx="42">
                  <c:v>2.6880000000000002</c:v>
                </c:pt>
                <c:pt idx="43">
                  <c:v>2.7519999999999998</c:v>
                </c:pt>
                <c:pt idx="44">
                  <c:v>2.8159999999999998</c:v>
                </c:pt>
                <c:pt idx="45">
                  <c:v>2.88</c:v>
                </c:pt>
                <c:pt idx="46">
                  <c:v>2.944</c:v>
                </c:pt>
                <c:pt idx="47">
                  <c:v>3.008</c:v>
                </c:pt>
                <c:pt idx="48">
                  <c:v>3.0720000000000001</c:v>
                </c:pt>
                <c:pt idx="49">
                  <c:v>3.1360000000000001</c:v>
                </c:pt>
                <c:pt idx="50">
                  <c:v>3.2</c:v>
                </c:pt>
                <c:pt idx="51">
                  <c:v>3.2639999999999998</c:v>
                </c:pt>
                <c:pt idx="52">
                  <c:v>3.3279999999999998</c:v>
                </c:pt>
                <c:pt idx="53">
                  <c:v>3.3919999999999999</c:v>
                </c:pt>
                <c:pt idx="54">
                  <c:v>3.456</c:v>
                </c:pt>
                <c:pt idx="55">
                  <c:v>3.52</c:v>
                </c:pt>
                <c:pt idx="56">
                  <c:v>3.5840000000000001</c:v>
                </c:pt>
                <c:pt idx="57">
                  <c:v>3.6480000000000001</c:v>
                </c:pt>
                <c:pt idx="58">
                  <c:v>3.7120000000000002</c:v>
                </c:pt>
                <c:pt idx="59">
                  <c:v>3.7759999999999998</c:v>
                </c:pt>
                <c:pt idx="60">
                  <c:v>3.84</c:v>
                </c:pt>
                <c:pt idx="61">
                  <c:v>3.9039999999999999</c:v>
                </c:pt>
                <c:pt idx="62">
                  <c:v>3.968</c:v>
                </c:pt>
                <c:pt idx="63">
                  <c:v>4.032</c:v>
                </c:pt>
                <c:pt idx="64">
                  <c:v>4.0960000000000001</c:v>
                </c:pt>
                <c:pt idx="65">
                  <c:v>4.16</c:v>
                </c:pt>
                <c:pt idx="66">
                  <c:v>4.2240000000000002</c:v>
                </c:pt>
                <c:pt idx="67">
                  <c:v>4.2880000000000003</c:v>
                </c:pt>
                <c:pt idx="68">
                  <c:v>4.3520000000000003</c:v>
                </c:pt>
                <c:pt idx="69">
                  <c:v>4.4160000000000004</c:v>
                </c:pt>
                <c:pt idx="70">
                  <c:v>4.4800000000000004</c:v>
                </c:pt>
                <c:pt idx="71">
                  <c:v>4.5439999999999996</c:v>
                </c:pt>
                <c:pt idx="72">
                  <c:v>4.6079999999999997</c:v>
                </c:pt>
                <c:pt idx="73">
                  <c:v>4.6719999999999997</c:v>
                </c:pt>
                <c:pt idx="74">
                  <c:v>4.7359999999999998</c:v>
                </c:pt>
                <c:pt idx="75">
                  <c:v>4.8</c:v>
                </c:pt>
                <c:pt idx="76">
                  <c:v>4.8639999999999999</c:v>
                </c:pt>
                <c:pt idx="77">
                  <c:v>4.9279999999999999</c:v>
                </c:pt>
                <c:pt idx="78">
                  <c:v>4.992</c:v>
                </c:pt>
                <c:pt idx="79">
                  <c:v>5.056</c:v>
                </c:pt>
                <c:pt idx="80">
                  <c:v>5.12</c:v>
                </c:pt>
                <c:pt idx="81">
                  <c:v>5.1840000000000002</c:v>
                </c:pt>
                <c:pt idx="82">
                  <c:v>5.2480000000000002</c:v>
                </c:pt>
                <c:pt idx="83">
                  <c:v>5.3120000000000003</c:v>
                </c:pt>
                <c:pt idx="84">
                  <c:v>5.3760000000000003</c:v>
                </c:pt>
                <c:pt idx="85">
                  <c:v>5.44</c:v>
                </c:pt>
                <c:pt idx="86">
                  <c:v>5.5039999999999996</c:v>
                </c:pt>
                <c:pt idx="87">
                  <c:v>5.5679999999999996</c:v>
                </c:pt>
                <c:pt idx="88">
                  <c:v>5.6319999999999997</c:v>
                </c:pt>
                <c:pt idx="89">
                  <c:v>5.6959999999999997</c:v>
                </c:pt>
                <c:pt idx="90">
                  <c:v>5.76</c:v>
                </c:pt>
                <c:pt idx="91">
                  <c:v>5.8239999999999998</c:v>
                </c:pt>
                <c:pt idx="92">
                  <c:v>5.8879999999999999</c:v>
                </c:pt>
                <c:pt idx="93">
                  <c:v>5.952</c:v>
                </c:pt>
                <c:pt idx="94">
                  <c:v>6.016</c:v>
                </c:pt>
                <c:pt idx="95">
                  <c:v>6.08</c:v>
                </c:pt>
                <c:pt idx="96">
                  <c:v>6.1440000000000001</c:v>
                </c:pt>
                <c:pt idx="97">
                  <c:v>6.2080000000000002</c:v>
                </c:pt>
                <c:pt idx="98">
                  <c:v>6.2720000000000002</c:v>
                </c:pt>
                <c:pt idx="99">
                  <c:v>6.3360000000000003</c:v>
                </c:pt>
                <c:pt idx="100">
                  <c:v>6.4</c:v>
                </c:pt>
                <c:pt idx="101">
                  <c:v>6.4640000000000004</c:v>
                </c:pt>
                <c:pt idx="102">
                  <c:v>6.5279999999999996</c:v>
                </c:pt>
                <c:pt idx="103">
                  <c:v>6.5919999999999996</c:v>
                </c:pt>
                <c:pt idx="104">
                  <c:v>6.6559999999999997</c:v>
                </c:pt>
                <c:pt idx="105">
                  <c:v>6.72</c:v>
                </c:pt>
                <c:pt idx="106">
                  <c:v>6.7839999999999998</c:v>
                </c:pt>
                <c:pt idx="107">
                  <c:v>6.8479999999999999</c:v>
                </c:pt>
                <c:pt idx="108">
                  <c:v>6.9119999999999999</c:v>
                </c:pt>
                <c:pt idx="109">
                  <c:v>6.976</c:v>
                </c:pt>
                <c:pt idx="110">
                  <c:v>7.04</c:v>
                </c:pt>
                <c:pt idx="111">
                  <c:v>7.1040000000000001</c:v>
                </c:pt>
                <c:pt idx="112">
                  <c:v>7.1680000000000001</c:v>
                </c:pt>
                <c:pt idx="113">
                  <c:v>7.2320000000000002</c:v>
                </c:pt>
                <c:pt idx="114">
                  <c:v>7.2960000000000003</c:v>
                </c:pt>
                <c:pt idx="115">
                  <c:v>7.36</c:v>
                </c:pt>
                <c:pt idx="116">
                  <c:v>7.4240000000000004</c:v>
                </c:pt>
                <c:pt idx="117">
                  <c:v>7.4880000000000004</c:v>
                </c:pt>
                <c:pt idx="118">
                  <c:v>7.5519999999999996</c:v>
                </c:pt>
                <c:pt idx="119">
                  <c:v>7.6159999999999997</c:v>
                </c:pt>
                <c:pt idx="120">
                  <c:v>7.68</c:v>
                </c:pt>
                <c:pt idx="121">
                  <c:v>7.7439999999999998</c:v>
                </c:pt>
                <c:pt idx="122">
                  <c:v>7.8079999999999998</c:v>
                </c:pt>
                <c:pt idx="123">
                  <c:v>7.8719999999999999</c:v>
                </c:pt>
                <c:pt idx="124">
                  <c:v>7.9359999999999999</c:v>
                </c:pt>
                <c:pt idx="125">
                  <c:v>8</c:v>
                </c:pt>
                <c:pt idx="126">
                  <c:v>8.0640000000000001</c:v>
                </c:pt>
                <c:pt idx="127">
                  <c:v>8.1280000000000001</c:v>
                </c:pt>
              </c:numCache>
            </c:numRef>
          </c:xVal>
          <c:yVal>
            <c:numRef>
              <c:f>DataProfile_TiltAngle_T13!$W$8:$W$135</c:f>
              <c:numCache>
                <c:formatCode>General</c:formatCode>
                <c:ptCount val="128"/>
                <c:pt idx="0">
                  <c:v>7</c:v>
                </c:pt>
                <c:pt idx="1">
                  <c:v>0</c:v>
                </c:pt>
                <c:pt idx="2">
                  <c:v>235</c:v>
                </c:pt>
                <c:pt idx="3">
                  <c:v>51</c:v>
                </c:pt>
                <c:pt idx="4">
                  <c:v>255</c:v>
                </c:pt>
                <c:pt idx="5">
                  <c:v>230</c:v>
                </c:pt>
                <c:pt idx="6">
                  <c:v>255</c:v>
                </c:pt>
                <c:pt idx="7">
                  <c:v>255</c:v>
                </c:pt>
                <c:pt idx="8">
                  <c:v>255</c:v>
                </c:pt>
                <c:pt idx="9">
                  <c:v>255</c:v>
                </c:pt>
                <c:pt idx="10">
                  <c:v>255</c:v>
                </c:pt>
                <c:pt idx="11">
                  <c:v>255</c:v>
                </c:pt>
                <c:pt idx="12">
                  <c:v>255</c:v>
                </c:pt>
                <c:pt idx="13">
                  <c:v>255</c:v>
                </c:pt>
                <c:pt idx="14">
                  <c:v>233</c:v>
                </c:pt>
                <c:pt idx="15">
                  <c:v>223</c:v>
                </c:pt>
                <c:pt idx="16">
                  <c:v>205</c:v>
                </c:pt>
                <c:pt idx="17">
                  <c:v>253</c:v>
                </c:pt>
                <c:pt idx="18">
                  <c:v>255</c:v>
                </c:pt>
                <c:pt idx="19">
                  <c:v>223</c:v>
                </c:pt>
                <c:pt idx="20">
                  <c:v>134</c:v>
                </c:pt>
                <c:pt idx="21">
                  <c:v>71</c:v>
                </c:pt>
                <c:pt idx="22">
                  <c:v>39</c:v>
                </c:pt>
                <c:pt idx="23">
                  <c:v>21</c:v>
                </c:pt>
                <c:pt idx="24">
                  <c:v>10</c:v>
                </c:pt>
                <c:pt idx="25">
                  <c:v>6</c:v>
                </c:pt>
                <c:pt idx="26">
                  <c:v>5</c:v>
                </c:pt>
                <c:pt idx="27">
                  <c:v>5</c:v>
                </c:pt>
                <c:pt idx="28">
                  <c:v>5</c:v>
                </c:pt>
                <c:pt idx="29">
                  <c:v>4</c:v>
                </c:pt>
                <c:pt idx="30">
                  <c:v>2</c:v>
                </c:pt>
                <c:pt idx="31">
                  <c:v>2</c:v>
                </c:pt>
                <c:pt idx="32">
                  <c:v>2</c:v>
                </c:pt>
                <c:pt idx="33">
                  <c:v>2</c:v>
                </c:pt>
                <c:pt idx="34">
                  <c:v>2</c:v>
                </c:pt>
                <c:pt idx="35">
                  <c:v>2</c:v>
                </c:pt>
                <c:pt idx="36">
                  <c:v>1</c:v>
                </c:pt>
                <c:pt idx="37">
                  <c:v>2</c:v>
                </c:pt>
                <c:pt idx="38">
                  <c:v>2</c:v>
                </c:pt>
                <c:pt idx="39">
                  <c:v>2</c:v>
                </c:pt>
                <c:pt idx="40">
                  <c:v>2</c:v>
                </c:pt>
                <c:pt idx="41">
                  <c:v>2</c:v>
                </c:pt>
                <c:pt idx="42">
                  <c:v>2</c:v>
                </c:pt>
                <c:pt idx="43">
                  <c:v>3</c:v>
                </c:pt>
                <c:pt idx="44">
                  <c:v>2</c:v>
                </c:pt>
                <c:pt idx="45">
                  <c:v>2</c:v>
                </c:pt>
                <c:pt idx="46">
                  <c:v>2</c:v>
                </c:pt>
                <c:pt idx="47">
                  <c:v>2</c:v>
                </c:pt>
                <c:pt idx="48">
                  <c:v>3</c:v>
                </c:pt>
                <c:pt idx="49">
                  <c:v>2</c:v>
                </c:pt>
                <c:pt idx="50">
                  <c:v>2</c:v>
                </c:pt>
                <c:pt idx="51">
                  <c:v>2</c:v>
                </c:pt>
                <c:pt idx="52">
                  <c:v>2</c:v>
                </c:pt>
                <c:pt idx="53">
                  <c:v>3</c:v>
                </c:pt>
                <c:pt idx="54">
                  <c:v>3</c:v>
                </c:pt>
                <c:pt idx="55">
                  <c:v>2</c:v>
                </c:pt>
                <c:pt idx="56">
                  <c:v>2</c:v>
                </c:pt>
                <c:pt idx="57">
                  <c:v>15</c:v>
                </c:pt>
                <c:pt idx="58">
                  <c:v>63</c:v>
                </c:pt>
                <c:pt idx="59">
                  <c:v>119</c:v>
                </c:pt>
                <c:pt idx="60">
                  <c:v>135</c:v>
                </c:pt>
                <c:pt idx="61">
                  <c:v>133</c:v>
                </c:pt>
                <c:pt idx="62">
                  <c:v>103</c:v>
                </c:pt>
                <c:pt idx="63">
                  <c:v>71</c:v>
                </c:pt>
                <c:pt idx="64">
                  <c:v>56</c:v>
                </c:pt>
                <c:pt idx="65">
                  <c:v>43</c:v>
                </c:pt>
                <c:pt idx="66">
                  <c:v>28</c:v>
                </c:pt>
                <c:pt idx="67">
                  <c:v>17</c:v>
                </c:pt>
                <c:pt idx="68">
                  <c:v>9</c:v>
                </c:pt>
                <c:pt idx="69">
                  <c:v>6</c:v>
                </c:pt>
                <c:pt idx="70">
                  <c:v>7</c:v>
                </c:pt>
                <c:pt idx="71">
                  <c:v>8</c:v>
                </c:pt>
                <c:pt idx="72">
                  <c:v>7</c:v>
                </c:pt>
                <c:pt idx="73">
                  <c:v>6</c:v>
                </c:pt>
                <c:pt idx="74">
                  <c:v>4</c:v>
                </c:pt>
                <c:pt idx="75">
                  <c:v>4</c:v>
                </c:pt>
                <c:pt idx="76">
                  <c:v>3</c:v>
                </c:pt>
                <c:pt idx="77">
                  <c:v>2</c:v>
                </c:pt>
                <c:pt idx="78">
                  <c:v>3</c:v>
                </c:pt>
                <c:pt idx="79">
                  <c:v>6</c:v>
                </c:pt>
                <c:pt idx="80">
                  <c:v>6</c:v>
                </c:pt>
                <c:pt idx="81">
                  <c:v>5</c:v>
                </c:pt>
                <c:pt idx="82">
                  <c:v>3</c:v>
                </c:pt>
                <c:pt idx="83">
                  <c:v>2</c:v>
                </c:pt>
                <c:pt idx="84">
                  <c:v>2</c:v>
                </c:pt>
                <c:pt idx="85">
                  <c:v>2</c:v>
                </c:pt>
                <c:pt idx="86">
                  <c:v>3</c:v>
                </c:pt>
                <c:pt idx="87">
                  <c:v>4</c:v>
                </c:pt>
                <c:pt idx="88">
                  <c:v>4</c:v>
                </c:pt>
                <c:pt idx="89">
                  <c:v>4</c:v>
                </c:pt>
                <c:pt idx="90">
                  <c:v>3</c:v>
                </c:pt>
                <c:pt idx="91">
                  <c:v>2</c:v>
                </c:pt>
                <c:pt idx="92">
                  <c:v>2</c:v>
                </c:pt>
                <c:pt idx="93">
                  <c:v>2</c:v>
                </c:pt>
                <c:pt idx="94">
                  <c:v>2</c:v>
                </c:pt>
                <c:pt idx="95">
                  <c:v>4</c:v>
                </c:pt>
                <c:pt idx="96">
                  <c:v>5</c:v>
                </c:pt>
                <c:pt idx="97">
                  <c:v>4</c:v>
                </c:pt>
                <c:pt idx="98">
                  <c:v>6</c:v>
                </c:pt>
                <c:pt idx="99">
                  <c:v>6</c:v>
                </c:pt>
                <c:pt idx="100">
                  <c:v>4</c:v>
                </c:pt>
                <c:pt idx="101">
                  <c:v>5</c:v>
                </c:pt>
                <c:pt idx="102">
                  <c:v>5</c:v>
                </c:pt>
                <c:pt idx="103">
                  <c:v>4</c:v>
                </c:pt>
                <c:pt idx="104">
                  <c:v>4</c:v>
                </c:pt>
                <c:pt idx="105">
                  <c:v>4</c:v>
                </c:pt>
                <c:pt idx="106">
                  <c:v>4</c:v>
                </c:pt>
                <c:pt idx="107">
                  <c:v>4</c:v>
                </c:pt>
                <c:pt idx="108">
                  <c:v>4</c:v>
                </c:pt>
                <c:pt idx="109">
                  <c:v>6</c:v>
                </c:pt>
                <c:pt idx="110">
                  <c:v>5</c:v>
                </c:pt>
                <c:pt idx="111">
                  <c:v>6</c:v>
                </c:pt>
                <c:pt idx="112">
                  <c:v>5</c:v>
                </c:pt>
                <c:pt idx="113">
                  <c:v>7</c:v>
                </c:pt>
                <c:pt idx="114">
                  <c:v>9</c:v>
                </c:pt>
                <c:pt idx="115">
                  <c:v>11</c:v>
                </c:pt>
                <c:pt idx="116">
                  <c:v>12</c:v>
                </c:pt>
                <c:pt idx="117">
                  <c:v>12</c:v>
                </c:pt>
                <c:pt idx="118">
                  <c:v>6</c:v>
                </c:pt>
                <c:pt idx="119">
                  <c:v>6</c:v>
                </c:pt>
                <c:pt idx="120">
                  <c:v>6</c:v>
                </c:pt>
                <c:pt idx="121">
                  <c:v>7</c:v>
                </c:pt>
                <c:pt idx="122">
                  <c:v>7</c:v>
                </c:pt>
                <c:pt idx="123">
                  <c:v>7</c:v>
                </c:pt>
                <c:pt idx="124">
                  <c:v>5</c:v>
                </c:pt>
                <c:pt idx="125">
                  <c:v>4</c:v>
                </c:pt>
                <c:pt idx="126">
                  <c:v>6</c:v>
                </c:pt>
                <c:pt idx="127">
                  <c:v>6</c:v>
                </c:pt>
              </c:numCache>
            </c:numRef>
          </c:yVal>
          <c:smooth val="0"/>
          <c:extLst>
            <c:ext xmlns:c16="http://schemas.microsoft.com/office/drawing/2014/chart" uri="{C3380CC4-5D6E-409C-BE32-E72D297353CC}">
              <c16:uniqueId val="{00000001-E5AD-435D-9517-56D7364E0385}"/>
            </c:ext>
          </c:extLst>
        </c:ser>
        <c:dLbls>
          <c:showLegendKey val="0"/>
          <c:showVal val="0"/>
          <c:showCatName val="0"/>
          <c:showSerName val="0"/>
          <c:showPercent val="0"/>
          <c:showBubbleSize val="0"/>
        </c:dLbls>
        <c:axId val="1737153439"/>
        <c:axId val="1282896287"/>
      </c:scatterChart>
      <c:valAx>
        <c:axId val="1737153439"/>
        <c:scaling>
          <c:orientation val="minMax"/>
          <c:max val="8.1920000000000002"/>
          <c:min val="0"/>
        </c:scaling>
        <c:delete val="0"/>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dirty="0" smtClean="0"/>
                  <a:t>Time[</a:t>
                </a:r>
                <a:r>
                  <a:rPr lang="en-US" dirty="0" err="1" smtClean="0"/>
                  <a:t>ms</a:t>
                </a:r>
                <a:r>
                  <a:rPr lang="en-US" dirty="0" smtClean="0"/>
                  <a:t>]</a:t>
                </a:r>
                <a:endParaRPr lang="en-US" dirty="0"/>
              </a:p>
            </c:rich>
          </c:tx>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spcFirstLastPara="1" vertOverflow="ellipsis"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282896287"/>
        <c:crosses val="autoZero"/>
        <c:crossBetween val="midCat"/>
        <c:majorUnit val="0.65000000000000013"/>
      </c:valAx>
      <c:valAx>
        <c:axId val="12828962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dirty="0" smtClean="0"/>
                  <a:t>Amplitude</a:t>
                </a:r>
                <a:endParaRPr lang="en-US" dirty="0"/>
              </a:p>
            </c:rich>
          </c:tx>
          <c:layout/>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737153439"/>
        <c:crosses val="autoZero"/>
        <c:crossBetween val="midCat"/>
      </c:valAx>
      <c:spPr>
        <a:noFill/>
        <a:ln>
          <a:noFill/>
        </a:ln>
        <a:effectLst/>
      </c:spPr>
    </c:plotArea>
    <c:legend>
      <c:legendPos val="r"/>
      <c:layout>
        <c:manualLayout>
          <c:xMode val="edge"/>
          <c:yMode val="edge"/>
          <c:x val="0.55560162323958884"/>
          <c:y val="0.87736877742691832"/>
          <c:w val="0.43019279325767962"/>
          <c:h val="0.11159333695532038"/>
        </c:manualLayout>
      </c:layout>
      <c:overlay val="0"/>
      <c:spPr>
        <a:noFill/>
        <a:ln>
          <a:noFill/>
        </a:ln>
        <a:effectLst/>
      </c:spPr>
      <c:txPr>
        <a:bodyPr rot="0" spcFirstLastPara="1" vertOverflow="ellipsis" vert="horz" wrap="square" anchor="b"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nchor="b" anchorCtr="0"/>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dirty="0" smtClean="0"/>
              <a:t>#</a:t>
            </a:r>
            <a:r>
              <a:rPr lang="en-US" dirty="0" smtClean="0"/>
              <a:t>Test sample 14</a:t>
            </a:r>
            <a:endParaRPr lang="en-US" dirty="0"/>
          </a:p>
        </c:rich>
      </c:tx>
      <c:layout>
        <c:manualLayout>
          <c:xMode val="edge"/>
          <c:yMode val="edge"/>
          <c:x val="0.47239006213058005"/>
          <c:y val="9.7339814238303554E-2"/>
        </c:manualLayout>
      </c:layout>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93526930809814"/>
          <c:y val="0.2336263232656689"/>
          <c:w val="0.82963938564798723"/>
          <c:h val="0.54701458924987933"/>
        </c:manualLayout>
      </c:layout>
      <c:scatterChart>
        <c:scatterStyle val="lineMarker"/>
        <c:varyColors val="0"/>
        <c:ser>
          <c:idx val="0"/>
          <c:order val="0"/>
          <c:tx>
            <c:strRef>
              <c:f>DataProfile_TiltAngle_T14!$X$7</c:f>
              <c:strCache>
                <c:ptCount val="1"/>
                <c:pt idx="0">
                  <c:v>#T14(UART)</c:v>
                </c:pt>
              </c:strCache>
            </c:strRef>
          </c:tx>
          <c:spPr>
            <a:ln w="19050" cap="rnd">
              <a:solidFill>
                <a:schemeClr val="accent1"/>
              </a:solidFill>
              <a:round/>
            </a:ln>
            <a:effectLst/>
          </c:spPr>
          <c:marker>
            <c:symbol val="none"/>
          </c:marker>
          <c:xVal>
            <c:numRef>
              <c:f>DataProfile_TiltAngle_T14!$J$8:$J$135</c:f>
              <c:numCache>
                <c:formatCode>General</c:formatCode>
                <c:ptCount val="128"/>
                <c:pt idx="0">
                  <c:v>0</c:v>
                </c:pt>
                <c:pt idx="1">
                  <c:v>6.4000000000000001E-2</c:v>
                </c:pt>
                <c:pt idx="2">
                  <c:v>0.128</c:v>
                </c:pt>
                <c:pt idx="3">
                  <c:v>0.192</c:v>
                </c:pt>
                <c:pt idx="4">
                  <c:v>0.25600000000000001</c:v>
                </c:pt>
                <c:pt idx="5">
                  <c:v>0.32</c:v>
                </c:pt>
                <c:pt idx="6">
                  <c:v>0.38400000000000001</c:v>
                </c:pt>
                <c:pt idx="7">
                  <c:v>0.44800000000000001</c:v>
                </c:pt>
                <c:pt idx="8">
                  <c:v>0.51200000000000001</c:v>
                </c:pt>
                <c:pt idx="9">
                  <c:v>0.57599999999999996</c:v>
                </c:pt>
                <c:pt idx="10">
                  <c:v>0.64</c:v>
                </c:pt>
                <c:pt idx="11">
                  <c:v>0.70399999999999996</c:v>
                </c:pt>
                <c:pt idx="12">
                  <c:v>0.76800000000000002</c:v>
                </c:pt>
                <c:pt idx="13">
                  <c:v>0.83199999999999996</c:v>
                </c:pt>
                <c:pt idx="14">
                  <c:v>0.89600000000000002</c:v>
                </c:pt>
                <c:pt idx="15">
                  <c:v>0.96</c:v>
                </c:pt>
                <c:pt idx="16">
                  <c:v>1.024</c:v>
                </c:pt>
                <c:pt idx="17">
                  <c:v>1.0880000000000001</c:v>
                </c:pt>
                <c:pt idx="18">
                  <c:v>1.1519999999999999</c:v>
                </c:pt>
                <c:pt idx="19">
                  <c:v>1.216</c:v>
                </c:pt>
                <c:pt idx="20">
                  <c:v>1.28</c:v>
                </c:pt>
                <c:pt idx="21">
                  <c:v>1.3440000000000001</c:v>
                </c:pt>
                <c:pt idx="22">
                  <c:v>1.4079999999999999</c:v>
                </c:pt>
                <c:pt idx="23">
                  <c:v>1.472</c:v>
                </c:pt>
                <c:pt idx="24">
                  <c:v>1.536</c:v>
                </c:pt>
                <c:pt idx="25">
                  <c:v>1.6</c:v>
                </c:pt>
                <c:pt idx="26">
                  <c:v>1.6639999999999999</c:v>
                </c:pt>
                <c:pt idx="27">
                  <c:v>1.728</c:v>
                </c:pt>
                <c:pt idx="28">
                  <c:v>1.792</c:v>
                </c:pt>
                <c:pt idx="29">
                  <c:v>1.8560000000000001</c:v>
                </c:pt>
                <c:pt idx="30">
                  <c:v>1.92</c:v>
                </c:pt>
                <c:pt idx="31">
                  <c:v>1.984</c:v>
                </c:pt>
                <c:pt idx="32">
                  <c:v>2.048</c:v>
                </c:pt>
                <c:pt idx="33">
                  <c:v>2.1120000000000001</c:v>
                </c:pt>
                <c:pt idx="34">
                  <c:v>2.1760000000000002</c:v>
                </c:pt>
                <c:pt idx="35">
                  <c:v>2.2400000000000002</c:v>
                </c:pt>
                <c:pt idx="36">
                  <c:v>2.3039999999999998</c:v>
                </c:pt>
                <c:pt idx="37">
                  <c:v>2.3679999999999999</c:v>
                </c:pt>
                <c:pt idx="38">
                  <c:v>2.4319999999999999</c:v>
                </c:pt>
                <c:pt idx="39">
                  <c:v>2.496</c:v>
                </c:pt>
                <c:pt idx="40">
                  <c:v>2.56</c:v>
                </c:pt>
                <c:pt idx="41">
                  <c:v>2.6240000000000001</c:v>
                </c:pt>
                <c:pt idx="42">
                  <c:v>2.6880000000000002</c:v>
                </c:pt>
                <c:pt idx="43">
                  <c:v>2.7519999999999998</c:v>
                </c:pt>
                <c:pt idx="44">
                  <c:v>2.8159999999999998</c:v>
                </c:pt>
                <c:pt idx="45">
                  <c:v>2.88</c:v>
                </c:pt>
                <c:pt idx="46">
                  <c:v>2.944</c:v>
                </c:pt>
                <c:pt idx="47">
                  <c:v>3.008</c:v>
                </c:pt>
                <c:pt idx="48">
                  <c:v>3.0720000000000001</c:v>
                </c:pt>
                <c:pt idx="49">
                  <c:v>3.1360000000000001</c:v>
                </c:pt>
                <c:pt idx="50">
                  <c:v>3.2</c:v>
                </c:pt>
                <c:pt idx="51">
                  <c:v>3.2639999999999998</c:v>
                </c:pt>
                <c:pt idx="52">
                  <c:v>3.3279999999999998</c:v>
                </c:pt>
                <c:pt idx="53">
                  <c:v>3.3919999999999999</c:v>
                </c:pt>
                <c:pt idx="54">
                  <c:v>3.456</c:v>
                </c:pt>
                <c:pt idx="55">
                  <c:v>3.52</c:v>
                </c:pt>
                <c:pt idx="56">
                  <c:v>3.5840000000000001</c:v>
                </c:pt>
                <c:pt idx="57">
                  <c:v>3.6480000000000001</c:v>
                </c:pt>
                <c:pt idx="58">
                  <c:v>3.7120000000000002</c:v>
                </c:pt>
                <c:pt idx="59">
                  <c:v>3.7759999999999998</c:v>
                </c:pt>
                <c:pt idx="60">
                  <c:v>3.84</c:v>
                </c:pt>
                <c:pt idx="61">
                  <c:v>3.9039999999999999</c:v>
                </c:pt>
                <c:pt idx="62">
                  <c:v>3.968</c:v>
                </c:pt>
                <c:pt idx="63">
                  <c:v>4.032</c:v>
                </c:pt>
                <c:pt idx="64">
                  <c:v>4.0960000000000001</c:v>
                </c:pt>
                <c:pt idx="65">
                  <c:v>4.16</c:v>
                </c:pt>
                <c:pt idx="66">
                  <c:v>4.2240000000000002</c:v>
                </c:pt>
                <c:pt idx="67">
                  <c:v>4.2880000000000003</c:v>
                </c:pt>
                <c:pt idx="68">
                  <c:v>4.3520000000000003</c:v>
                </c:pt>
                <c:pt idx="69">
                  <c:v>4.4160000000000004</c:v>
                </c:pt>
                <c:pt idx="70">
                  <c:v>4.4800000000000004</c:v>
                </c:pt>
                <c:pt idx="71">
                  <c:v>4.5439999999999996</c:v>
                </c:pt>
                <c:pt idx="72">
                  <c:v>4.6079999999999997</c:v>
                </c:pt>
                <c:pt idx="73">
                  <c:v>4.6719999999999997</c:v>
                </c:pt>
                <c:pt idx="74">
                  <c:v>4.7359999999999998</c:v>
                </c:pt>
                <c:pt idx="75">
                  <c:v>4.8</c:v>
                </c:pt>
                <c:pt idx="76">
                  <c:v>4.8639999999999999</c:v>
                </c:pt>
                <c:pt idx="77">
                  <c:v>4.9279999999999999</c:v>
                </c:pt>
                <c:pt idx="78">
                  <c:v>4.992</c:v>
                </c:pt>
                <c:pt idx="79">
                  <c:v>5.056</c:v>
                </c:pt>
                <c:pt idx="80">
                  <c:v>5.12</c:v>
                </c:pt>
                <c:pt idx="81">
                  <c:v>5.1840000000000002</c:v>
                </c:pt>
                <c:pt idx="82">
                  <c:v>5.2480000000000002</c:v>
                </c:pt>
                <c:pt idx="83">
                  <c:v>5.3120000000000003</c:v>
                </c:pt>
                <c:pt idx="84">
                  <c:v>5.3760000000000003</c:v>
                </c:pt>
                <c:pt idx="85">
                  <c:v>5.44</c:v>
                </c:pt>
                <c:pt idx="86">
                  <c:v>5.5039999999999996</c:v>
                </c:pt>
                <c:pt idx="87">
                  <c:v>5.5679999999999996</c:v>
                </c:pt>
                <c:pt idx="88">
                  <c:v>5.6319999999999997</c:v>
                </c:pt>
                <c:pt idx="89">
                  <c:v>5.6959999999999997</c:v>
                </c:pt>
                <c:pt idx="90">
                  <c:v>5.76</c:v>
                </c:pt>
                <c:pt idx="91">
                  <c:v>5.8239999999999998</c:v>
                </c:pt>
                <c:pt idx="92">
                  <c:v>5.8879999999999999</c:v>
                </c:pt>
                <c:pt idx="93">
                  <c:v>5.952</c:v>
                </c:pt>
                <c:pt idx="94">
                  <c:v>6.016</c:v>
                </c:pt>
                <c:pt idx="95">
                  <c:v>6.08</c:v>
                </c:pt>
                <c:pt idx="96">
                  <c:v>6.1440000000000001</c:v>
                </c:pt>
                <c:pt idx="97">
                  <c:v>6.2080000000000002</c:v>
                </c:pt>
                <c:pt idx="98">
                  <c:v>6.2720000000000002</c:v>
                </c:pt>
                <c:pt idx="99">
                  <c:v>6.3360000000000003</c:v>
                </c:pt>
                <c:pt idx="100">
                  <c:v>6.4</c:v>
                </c:pt>
                <c:pt idx="101">
                  <c:v>6.4640000000000004</c:v>
                </c:pt>
                <c:pt idx="102">
                  <c:v>6.5279999999999996</c:v>
                </c:pt>
                <c:pt idx="103">
                  <c:v>6.5919999999999996</c:v>
                </c:pt>
                <c:pt idx="104">
                  <c:v>6.6559999999999997</c:v>
                </c:pt>
                <c:pt idx="105">
                  <c:v>6.72</c:v>
                </c:pt>
                <c:pt idx="106">
                  <c:v>6.7839999999999998</c:v>
                </c:pt>
                <c:pt idx="107">
                  <c:v>6.8479999999999999</c:v>
                </c:pt>
                <c:pt idx="108">
                  <c:v>6.9119999999999999</c:v>
                </c:pt>
                <c:pt idx="109">
                  <c:v>6.976</c:v>
                </c:pt>
                <c:pt idx="110">
                  <c:v>7.04</c:v>
                </c:pt>
                <c:pt idx="111">
                  <c:v>7.1040000000000001</c:v>
                </c:pt>
                <c:pt idx="112">
                  <c:v>7.1680000000000001</c:v>
                </c:pt>
                <c:pt idx="113">
                  <c:v>7.2320000000000002</c:v>
                </c:pt>
                <c:pt idx="114">
                  <c:v>7.2960000000000003</c:v>
                </c:pt>
                <c:pt idx="115">
                  <c:v>7.36</c:v>
                </c:pt>
                <c:pt idx="116">
                  <c:v>7.4240000000000004</c:v>
                </c:pt>
                <c:pt idx="117">
                  <c:v>7.4880000000000004</c:v>
                </c:pt>
                <c:pt idx="118">
                  <c:v>7.5519999999999996</c:v>
                </c:pt>
                <c:pt idx="119">
                  <c:v>7.6159999999999997</c:v>
                </c:pt>
                <c:pt idx="120">
                  <c:v>7.68</c:v>
                </c:pt>
                <c:pt idx="121">
                  <c:v>7.7439999999999998</c:v>
                </c:pt>
                <c:pt idx="122">
                  <c:v>7.8079999999999998</c:v>
                </c:pt>
                <c:pt idx="123">
                  <c:v>7.8719999999999999</c:v>
                </c:pt>
                <c:pt idx="124">
                  <c:v>7.9359999999999999</c:v>
                </c:pt>
                <c:pt idx="125">
                  <c:v>8</c:v>
                </c:pt>
                <c:pt idx="126">
                  <c:v>8.0640000000000001</c:v>
                </c:pt>
                <c:pt idx="127">
                  <c:v>8.1280000000000001</c:v>
                </c:pt>
              </c:numCache>
            </c:numRef>
          </c:xVal>
          <c:yVal>
            <c:numRef>
              <c:f>DataProfile_TiltAngle_T14!$X$8:$X$135</c:f>
              <c:numCache>
                <c:formatCode>General</c:formatCode>
                <c:ptCount val="128"/>
                <c:pt idx="0">
                  <c:v>114</c:v>
                </c:pt>
                <c:pt idx="1">
                  <c:v>208</c:v>
                </c:pt>
                <c:pt idx="2">
                  <c:v>230</c:v>
                </c:pt>
                <c:pt idx="3">
                  <c:v>191</c:v>
                </c:pt>
                <c:pt idx="4">
                  <c:v>243</c:v>
                </c:pt>
                <c:pt idx="5">
                  <c:v>255</c:v>
                </c:pt>
                <c:pt idx="6">
                  <c:v>255</c:v>
                </c:pt>
                <c:pt idx="7">
                  <c:v>255</c:v>
                </c:pt>
                <c:pt idx="8">
                  <c:v>255</c:v>
                </c:pt>
                <c:pt idx="9">
                  <c:v>255</c:v>
                </c:pt>
                <c:pt idx="10">
                  <c:v>255</c:v>
                </c:pt>
                <c:pt idx="11">
                  <c:v>255</c:v>
                </c:pt>
                <c:pt idx="12">
                  <c:v>237</c:v>
                </c:pt>
                <c:pt idx="13">
                  <c:v>237</c:v>
                </c:pt>
                <c:pt idx="14">
                  <c:v>219</c:v>
                </c:pt>
                <c:pt idx="15">
                  <c:v>192</c:v>
                </c:pt>
                <c:pt idx="16">
                  <c:v>189</c:v>
                </c:pt>
                <c:pt idx="17">
                  <c:v>139</c:v>
                </c:pt>
                <c:pt idx="18">
                  <c:v>66</c:v>
                </c:pt>
                <c:pt idx="19">
                  <c:v>20</c:v>
                </c:pt>
                <c:pt idx="20">
                  <c:v>6</c:v>
                </c:pt>
                <c:pt idx="21">
                  <c:v>5</c:v>
                </c:pt>
                <c:pt idx="22">
                  <c:v>4</c:v>
                </c:pt>
                <c:pt idx="23">
                  <c:v>3</c:v>
                </c:pt>
                <c:pt idx="24">
                  <c:v>3</c:v>
                </c:pt>
                <c:pt idx="25">
                  <c:v>2</c:v>
                </c:pt>
                <c:pt idx="26">
                  <c:v>2</c:v>
                </c:pt>
                <c:pt idx="27">
                  <c:v>2</c:v>
                </c:pt>
                <c:pt idx="28">
                  <c:v>2</c:v>
                </c:pt>
                <c:pt idx="29">
                  <c:v>2</c:v>
                </c:pt>
                <c:pt idx="30">
                  <c:v>2</c:v>
                </c:pt>
                <c:pt idx="31">
                  <c:v>1</c:v>
                </c:pt>
                <c:pt idx="32">
                  <c:v>1</c:v>
                </c:pt>
                <c:pt idx="33">
                  <c:v>2</c:v>
                </c:pt>
                <c:pt idx="34">
                  <c:v>2</c:v>
                </c:pt>
                <c:pt idx="35">
                  <c:v>2</c:v>
                </c:pt>
                <c:pt idx="36">
                  <c:v>3</c:v>
                </c:pt>
                <c:pt idx="37">
                  <c:v>3</c:v>
                </c:pt>
                <c:pt idx="38">
                  <c:v>2</c:v>
                </c:pt>
                <c:pt idx="39">
                  <c:v>2</c:v>
                </c:pt>
                <c:pt idx="40">
                  <c:v>2</c:v>
                </c:pt>
                <c:pt idx="41">
                  <c:v>3</c:v>
                </c:pt>
                <c:pt idx="42">
                  <c:v>4</c:v>
                </c:pt>
                <c:pt idx="43">
                  <c:v>4</c:v>
                </c:pt>
                <c:pt idx="44">
                  <c:v>3</c:v>
                </c:pt>
                <c:pt idx="45">
                  <c:v>3</c:v>
                </c:pt>
                <c:pt idx="46">
                  <c:v>4</c:v>
                </c:pt>
                <c:pt idx="47">
                  <c:v>4</c:v>
                </c:pt>
                <c:pt idx="48">
                  <c:v>4</c:v>
                </c:pt>
                <c:pt idx="49">
                  <c:v>3</c:v>
                </c:pt>
                <c:pt idx="50">
                  <c:v>5</c:v>
                </c:pt>
                <c:pt idx="51">
                  <c:v>5</c:v>
                </c:pt>
                <c:pt idx="52">
                  <c:v>5</c:v>
                </c:pt>
                <c:pt idx="53">
                  <c:v>3</c:v>
                </c:pt>
                <c:pt idx="54">
                  <c:v>3</c:v>
                </c:pt>
                <c:pt idx="55">
                  <c:v>12</c:v>
                </c:pt>
                <c:pt idx="56">
                  <c:v>55</c:v>
                </c:pt>
                <c:pt idx="57">
                  <c:v>107</c:v>
                </c:pt>
                <c:pt idx="58">
                  <c:v>125</c:v>
                </c:pt>
                <c:pt idx="59">
                  <c:v>125</c:v>
                </c:pt>
                <c:pt idx="60">
                  <c:v>98</c:v>
                </c:pt>
                <c:pt idx="61">
                  <c:v>64</c:v>
                </c:pt>
                <c:pt idx="62">
                  <c:v>54</c:v>
                </c:pt>
                <c:pt idx="63">
                  <c:v>47</c:v>
                </c:pt>
                <c:pt idx="64">
                  <c:v>33</c:v>
                </c:pt>
                <c:pt idx="65">
                  <c:v>21</c:v>
                </c:pt>
                <c:pt idx="66">
                  <c:v>12</c:v>
                </c:pt>
                <c:pt idx="67">
                  <c:v>8</c:v>
                </c:pt>
                <c:pt idx="68">
                  <c:v>11</c:v>
                </c:pt>
                <c:pt idx="69">
                  <c:v>13</c:v>
                </c:pt>
                <c:pt idx="70">
                  <c:v>12</c:v>
                </c:pt>
                <c:pt idx="71">
                  <c:v>8</c:v>
                </c:pt>
                <c:pt idx="72">
                  <c:v>5</c:v>
                </c:pt>
                <c:pt idx="73">
                  <c:v>4</c:v>
                </c:pt>
                <c:pt idx="74">
                  <c:v>3</c:v>
                </c:pt>
                <c:pt idx="75">
                  <c:v>3</c:v>
                </c:pt>
                <c:pt idx="76">
                  <c:v>3</c:v>
                </c:pt>
                <c:pt idx="77">
                  <c:v>6</c:v>
                </c:pt>
                <c:pt idx="78">
                  <c:v>7</c:v>
                </c:pt>
                <c:pt idx="79">
                  <c:v>6</c:v>
                </c:pt>
                <c:pt idx="80">
                  <c:v>6</c:v>
                </c:pt>
                <c:pt idx="81">
                  <c:v>4</c:v>
                </c:pt>
                <c:pt idx="82">
                  <c:v>4</c:v>
                </c:pt>
                <c:pt idx="83">
                  <c:v>7</c:v>
                </c:pt>
                <c:pt idx="84">
                  <c:v>7</c:v>
                </c:pt>
                <c:pt idx="85">
                  <c:v>6</c:v>
                </c:pt>
                <c:pt idx="86">
                  <c:v>4</c:v>
                </c:pt>
                <c:pt idx="87">
                  <c:v>5</c:v>
                </c:pt>
                <c:pt idx="88">
                  <c:v>5</c:v>
                </c:pt>
                <c:pt idx="89">
                  <c:v>7</c:v>
                </c:pt>
                <c:pt idx="90">
                  <c:v>8</c:v>
                </c:pt>
                <c:pt idx="91">
                  <c:v>7</c:v>
                </c:pt>
                <c:pt idx="92">
                  <c:v>5</c:v>
                </c:pt>
                <c:pt idx="93">
                  <c:v>4</c:v>
                </c:pt>
                <c:pt idx="94">
                  <c:v>4</c:v>
                </c:pt>
                <c:pt idx="95">
                  <c:v>4</c:v>
                </c:pt>
                <c:pt idx="96">
                  <c:v>6</c:v>
                </c:pt>
                <c:pt idx="97">
                  <c:v>4</c:v>
                </c:pt>
                <c:pt idx="98">
                  <c:v>4</c:v>
                </c:pt>
                <c:pt idx="99">
                  <c:v>2</c:v>
                </c:pt>
                <c:pt idx="100">
                  <c:v>3</c:v>
                </c:pt>
                <c:pt idx="101">
                  <c:v>4</c:v>
                </c:pt>
                <c:pt idx="102">
                  <c:v>5</c:v>
                </c:pt>
                <c:pt idx="103">
                  <c:v>4</c:v>
                </c:pt>
                <c:pt idx="104">
                  <c:v>5</c:v>
                </c:pt>
                <c:pt idx="105">
                  <c:v>6</c:v>
                </c:pt>
                <c:pt idx="106">
                  <c:v>8</c:v>
                </c:pt>
                <c:pt idx="107">
                  <c:v>8</c:v>
                </c:pt>
                <c:pt idx="108">
                  <c:v>8</c:v>
                </c:pt>
                <c:pt idx="109">
                  <c:v>8</c:v>
                </c:pt>
                <c:pt idx="110">
                  <c:v>6</c:v>
                </c:pt>
                <c:pt idx="111">
                  <c:v>11</c:v>
                </c:pt>
                <c:pt idx="112">
                  <c:v>11</c:v>
                </c:pt>
                <c:pt idx="113">
                  <c:v>11</c:v>
                </c:pt>
                <c:pt idx="114">
                  <c:v>8</c:v>
                </c:pt>
                <c:pt idx="115">
                  <c:v>6</c:v>
                </c:pt>
                <c:pt idx="116">
                  <c:v>6</c:v>
                </c:pt>
                <c:pt idx="117">
                  <c:v>3</c:v>
                </c:pt>
                <c:pt idx="118">
                  <c:v>7</c:v>
                </c:pt>
                <c:pt idx="119">
                  <c:v>13</c:v>
                </c:pt>
                <c:pt idx="120">
                  <c:v>13</c:v>
                </c:pt>
                <c:pt idx="121">
                  <c:v>11</c:v>
                </c:pt>
                <c:pt idx="122">
                  <c:v>7</c:v>
                </c:pt>
                <c:pt idx="123">
                  <c:v>5</c:v>
                </c:pt>
                <c:pt idx="124">
                  <c:v>8</c:v>
                </c:pt>
                <c:pt idx="125">
                  <c:v>12</c:v>
                </c:pt>
                <c:pt idx="126">
                  <c:v>13</c:v>
                </c:pt>
                <c:pt idx="127">
                  <c:v>13</c:v>
                </c:pt>
              </c:numCache>
            </c:numRef>
          </c:yVal>
          <c:smooth val="0"/>
          <c:extLst>
            <c:ext xmlns:c16="http://schemas.microsoft.com/office/drawing/2014/chart" uri="{C3380CC4-5D6E-409C-BE32-E72D297353CC}">
              <c16:uniqueId val="{00000000-DC27-405E-A4B4-28220410462A}"/>
            </c:ext>
          </c:extLst>
        </c:ser>
        <c:ser>
          <c:idx val="5"/>
          <c:order val="1"/>
          <c:tx>
            <c:strRef>
              <c:f>DataProfile_TiltAngle_T14!$Y$7</c:f>
              <c:strCache>
                <c:ptCount val="1"/>
                <c:pt idx="0">
                  <c:v>#T14(OWU)</c:v>
                </c:pt>
              </c:strCache>
            </c:strRef>
          </c:tx>
          <c:spPr>
            <a:ln w="19050" cap="rnd">
              <a:solidFill>
                <a:schemeClr val="accent6"/>
              </a:solidFill>
              <a:round/>
            </a:ln>
            <a:effectLst/>
          </c:spPr>
          <c:marker>
            <c:symbol val="none"/>
          </c:marker>
          <c:xVal>
            <c:numRef>
              <c:f>DataProfile_TiltAngle_T14!$J$8:$J$135</c:f>
              <c:numCache>
                <c:formatCode>General</c:formatCode>
                <c:ptCount val="128"/>
                <c:pt idx="0">
                  <c:v>0</c:v>
                </c:pt>
                <c:pt idx="1">
                  <c:v>6.4000000000000001E-2</c:v>
                </c:pt>
                <c:pt idx="2">
                  <c:v>0.128</c:v>
                </c:pt>
                <c:pt idx="3">
                  <c:v>0.192</c:v>
                </c:pt>
                <c:pt idx="4">
                  <c:v>0.25600000000000001</c:v>
                </c:pt>
                <c:pt idx="5">
                  <c:v>0.32</c:v>
                </c:pt>
                <c:pt idx="6">
                  <c:v>0.38400000000000001</c:v>
                </c:pt>
                <c:pt idx="7">
                  <c:v>0.44800000000000001</c:v>
                </c:pt>
                <c:pt idx="8">
                  <c:v>0.51200000000000001</c:v>
                </c:pt>
                <c:pt idx="9">
                  <c:v>0.57599999999999996</c:v>
                </c:pt>
                <c:pt idx="10">
                  <c:v>0.64</c:v>
                </c:pt>
                <c:pt idx="11">
                  <c:v>0.70399999999999996</c:v>
                </c:pt>
                <c:pt idx="12">
                  <c:v>0.76800000000000002</c:v>
                </c:pt>
                <c:pt idx="13">
                  <c:v>0.83199999999999996</c:v>
                </c:pt>
                <c:pt idx="14">
                  <c:v>0.89600000000000002</c:v>
                </c:pt>
                <c:pt idx="15">
                  <c:v>0.96</c:v>
                </c:pt>
                <c:pt idx="16">
                  <c:v>1.024</c:v>
                </c:pt>
                <c:pt idx="17">
                  <c:v>1.0880000000000001</c:v>
                </c:pt>
                <c:pt idx="18">
                  <c:v>1.1519999999999999</c:v>
                </c:pt>
                <c:pt idx="19">
                  <c:v>1.216</c:v>
                </c:pt>
                <c:pt idx="20">
                  <c:v>1.28</c:v>
                </c:pt>
                <c:pt idx="21">
                  <c:v>1.3440000000000001</c:v>
                </c:pt>
                <c:pt idx="22">
                  <c:v>1.4079999999999999</c:v>
                </c:pt>
                <c:pt idx="23">
                  <c:v>1.472</c:v>
                </c:pt>
                <c:pt idx="24">
                  <c:v>1.536</c:v>
                </c:pt>
                <c:pt idx="25">
                  <c:v>1.6</c:v>
                </c:pt>
                <c:pt idx="26">
                  <c:v>1.6639999999999999</c:v>
                </c:pt>
                <c:pt idx="27">
                  <c:v>1.728</c:v>
                </c:pt>
                <c:pt idx="28">
                  <c:v>1.792</c:v>
                </c:pt>
                <c:pt idx="29">
                  <c:v>1.8560000000000001</c:v>
                </c:pt>
                <c:pt idx="30">
                  <c:v>1.92</c:v>
                </c:pt>
                <c:pt idx="31">
                  <c:v>1.984</c:v>
                </c:pt>
                <c:pt idx="32">
                  <c:v>2.048</c:v>
                </c:pt>
                <c:pt idx="33">
                  <c:v>2.1120000000000001</c:v>
                </c:pt>
                <c:pt idx="34">
                  <c:v>2.1760000000000002</c:v>
                </c:pt>
                <c:pt idx="35">
                  <c:v>2.2400000000000002</c:v>
                </c:pt>
                <c:pt idx="36">
                  <c:v>2.3039999999999998</c:v>
                </c:pt>
                <c:pt idx="37">
                  <c:v>2.3679999999999999</c:v>
                </c:pt>
                <c:pt idx="38">
                  <c:v>2.4319999999999999</c:v>
                </c:pt>
                <c:pt idx="39">
                  <c:v>2.496</c:v>
                </c:pt>
                <c:pt idx="40">
                  <c:v>2.56</c:v>
                </c:pt>
                <c:pt idx="41">
                  <c:v>2.6240000000000001</c:v>
                </c:pt>
                <c:pt idx="42">
                  <c:v>2.6880000000000002</c:v>
                </c:pt>
                <c:pt idx="43">
                  <c:v>2.7519999999999998</c:v>
                </c:pt>
                <c:pt idx="44">
                  <c:v>2.8159999999999998</c:v>
                </c:pt>
                <c:pt idx="45">
                  <c:v>2.88</c:v>
                </c:pt>
                <c:pt idx="46">
                  <c:v>2.944</c:v>
                </c:pt>
                <c:pt idx="47">
                  <c:v>3.008</c:v>
                </c:pt>
                <c:pt idx="48">
                  <c:v>3.0720000000000001</c:v>
                </c:pt>
                <c:pt idx="49">
                  <c:v>3.1360000000000001</c:v>
                </c:pt>
                <c:pt idx="50">
                  <c:v>3.2</c:v>
                </c:pt>
                <c:pt idx="51">
                  <c:v>3.2639999999999998</c:v>
                </c:pt>
                <c:pt idx="52">
                  <c:v>3.3279999999999998</c:v>
                </c:pt>
                <c:pt idx="53">
                  <c:v>3.3919999999999999</c:v>
                </c:pt>
                <c:pt idx="54">
                  <c:v>3.456</c:v>
                </c:pt>
                <c:pt idx="55">
                  <c:v>3.52</c:v>
                </c:pt>
                <c:pt idx="56">
                  <c:v>3.5840000000000001</c:v>
                </c:pt>
                <c:pt idx="57">
                  <c:v>3.6480000000000001</c:v>
                </c:pt>
                <c:pt idx="58">
                  <c:v>3.7120000000000002</c:v>
                </c:pt>
                <c:pt idx="59">
                  <c:v>3.7759999999999998</c:v>
                </c:pt>
                <c:pt idx="60">
                  <c:v>3.84</c:v>
                </c:pt>
                <c:pt idx="61">
                  <c:v>3.9039999999999999</c:v>
                </c:pt>
                <c:pt idx="62">
                  <c:v>3.968</c:v>
                </c:pt>
                <c:pt idx="63">
                  <c:v>4.032</c:v>
                </c:pt>
                <c:pt idx="64">
                  <c:v>4.0960000000000001</c:v>
                </c:pt>
                <c:pt idx="65">
                  <c:v>4.16</c:v>
                </c:pt>
                <c:pt idx="66">
                  <c:v>4.2240000000000002</c:v>
                </c:pt>
                <c:pt idx="67">
                  <c:v>4.2880000000000003</c:v>
                </c:pt>
                <c:pt idx="68">
                  <c:v>4.3520000000000003</c:v>
                </c:pt>
                <c:pt idx="69">
                  <c:v>4.4160000000000004</c:v>
                </c:pt>
                <c:pt idx="70">
                  <c:v>4.4800000000000004</c:v>
                </c:pt>
                <c:pt idx="71">
                  <c:v>4.5439999999999996</c:v>
                </c:pt>
                <c:pt idx="72">
                  <c:v>4.6079999999999997</c:v>
                </c:pt>
                <c:pt idx="73">
                  <c:v>4.6719999999999997</c:v>
                </c:pt>
                <c:pt idx="74">
                  <c:v>4.7359999999999998</c:v>
                </c:pt>
                <c:pt idx="75">
                  <c:v>4.8</c:v>
                </c:pt>
                <c:pt idx="76">
                  <c:v>4.8639999999999999</c:v>
                </c:pt>
                <c:pt idx="77">
                  <c:v>4.9279999999999999</c:v>
                </c:pt>
                <c:pt idx="78">
                  <c:v>4.992</c:v>
                </c:pt>
                <c:pt idx="79">
                  <c:v>5.056</c:v>
                </c:pt>
                <c:pt idx="80">
                  <c:v>5.12</c:v>
                </c:pt>
                <c:pt idx="81">
                  <c:v>5.1840000000000002</c:v>
                </c:pt>
                <c:pt idx="82">
                  <c:v>5.2480000000000002</c:v>
                </c:pt>
                <c:pt idx="83">
                  <c:v>5.3120000000000003</c:v>
                </c:pt>
                <c:pt idx="84">
                  <c:v>5.3760000000000003</c:v>
                </c:pt>
                <c:pt idx="85">
                  <c:v>5.44</c:v>
                </c:pt>
                <c:pt idx="86">
                  <c:v>5.5039999999999996</c:v>
                </c:pt>
                <c:pt idx="87">
                  <c:v>5.5679999999999996</c:v>
                </c:pt>
                <c:pt idx="88">
                  <c:v>5.6319999999999997</c:v>
                </c:pt>
                <c:pt idx="89">
                  <c:v>5.6959999999999997</c:v>
                </c:pt>
                <c:pt idx="90">
                  <c:v>5.76</c:v>
                </c:pt>
                <c:pt idx="91">
                  <c:v>5.8239999999999998</c:v>
                </c:pt>
                <c:pt idx="92">
                  <c:v>5.8879999999999999</c:v>
                </c:pt>
                <c:pt idx="93">
                  <c:v>5.952</c:v>
                </c:pt>
                <c:pt idx="94">
                  <c:v>6.016</c:v>
                </c:pt>
                <c:pt idx="95">
                  <c:v>6.08</c:v>
                </c:pt>
                <c:pt idx="96">
                  <c:v>6.1440000000000001</c:v>
                </c:pt>
                <c:pt idx="97">
                  <c:v>6.2080000000000002</c:v>
                </c:pt>
                <c:pt idx="98">
                  <c:v>6.2720000000000002</c:v>
                </c:pt>
                <c:pt idx="99">
                  <c:v>6.3360000000000003</c:v>
                </c:pt>
                <c:pt idx="100">
                  <c:v>6.4</c:v>
                </c:pt>
                <c:pt idx="101">
                  <c:v>6.4640000000000004</c:v>
                </c:pt>
                <c:pt idx="102">
                  <c:v>6.5279999999999996</c:v>
                </c:pt>
                <c:pt idx="103">
                  <c:v>6.5919999999999996</c:v>
                </c:pt>
                <c:pt idx="104">
                  <c:v>6.6559999999999997</c:v>
                </c:pt>
                <c:pt idx="105">
                  <c:v>6.72</c:v>
                </c:pt>
                <c:pt idx="106">
                  <c:v>6.7839999999999998</c:v>
                </c:pt>
                <c:pt idx="107">
                  <c:v>6.8479999999999999</c:v>
                </c:pt>
                <c:pt idx="108">
                  <c:v>6.9119999999999999</c:v>
                </c:pt>
                <c:pt idx="109">
                  <c:v>6.976</c:v>
                </c:pt>
                <c:pt idx="110">
                  <c:v>7.04</c:v>
                </c:pt>
                <c:pt idx="111">
                  <c:v>7.1040000000000001</c:v>
                </c:pt>
                <c:pt idx="112">
                  <c:v>7.1680000000000001</c:v>
                </c:pt>
                <c:pt idx="113">
                  <c:v>7.2320000000000002</c:v>
                </c:pt>
                <c:pt idx="114">
                  <c:v>7.2960000000000003</c:v>
                </c:pt>
                <c:pt idx="115">
                  <c:v>7.36</c:v>
                </c:pt>
                <c:pt idx="116">
                  <c:v>7.4240000000000004</c:v>
                </c:pt>
                <c:pt idx="117">
                  <c:v>7.4880000000000004</c:v>
                </c:pt>
                <c:pt idx="118">
                  <c:v>7.5519999999999996</c:v>
                </c:pt>
                <c:pt idx="119">
                  <c:v>7.6159999999999997</c:v>
                </c:pt>
                <c:pt idx="120">
                  <c:v>7.68</c:v>
                </c:pt>
                <c:pt idx="121">
                  <c:v>7.7439999999999998</c:v>
                </c:pt>
                <c:pt idx="122">
                  <c:v>7.8079999999999998</c:v>
                </c:pt>
                <c:pt idx="123">
                  <c:v>7.8719999999999999</c:v>
                </c:pt>
                <c:pt idx="124">
                  <c:v>7.9359999999999999</c:v>
                </c:pt>
                <c:pt idx="125">
                  <c:v>8</c:v>
                </c:pt>
                <c:pt idx="126">
                  <c:v>8.0640000000000001</c:v>
                </c:pt>
                <c:pt idx="127">
                  <c:v>8.1280000000000001</c:v>
                </c:pt>
              </c:numCache>
            </c:numRef>
          </c:xVal>
          <c:yVal>
            <c:numRef>
              <c:f>DataProfile_TiltAngle_T14!$Y$8:$Y$135</c:f>
              <c:numCache>
                <c:formatCode>General</c:formatCode>
                <c:ptCount val="128"/>
                <c:pt idx="0">
                  <c:v>7</c:v>
                </c:pt>
                <c:pt idx="1">
                  <c:v>0</c:v>
                </c:pt>
                <c:pt idx="2">
                  <c:v>139</c:v>
                </c:pt>
                <c:pt idx="3">
                  <c:v>229</c:v>
                </c:pt>
                <c:pt idx="4">
                  <c:v>189</c:v>
                </c:pt>
                <c:pt idx="5">
                  <c:v>243</c:v>
                </c:pt>
                <c:pt idx="6">
                  <c:v>255</c:v>
                </c:pt>
                <c:pt idx="7">
                  <c:v>255</c:v>
                </c:pt>
                <c:pt idx="8">
                  <c:v>255</c:v>
                </c:pt>
                <c:pt idx="9">
                  <c:v>255</c:v>
                </c:pt>
                <c:pt idx="10">
                  <c:v>255</c:v>
                </c:pt>
                <c:pt idx="11">
                  <c:v>255</c:v>
                </c:pt>
                <c:pt idx="12">
                  <c:v>255</c:v>
                </c:pt>
                <c:pt idx="13">
                  <c:v>238</c:v>
                </c:pt>
                <c:pt idx="14">
                  <c:v>238</c:v>
                </c:pt>
                <c:pt idx="15">
                  <c:v>229</c:v>
                </c:pt>
                <c:pt idx="16">
                  <c:v>200</c:v>
                </c:pt>
                <c:pt idx="17">
                  <c:v>193</c:v>
                </c:pt>
                <c:pt idx="18">
                  <c:v>147</c:v>
                </c:pt>
                <c:pt idx="19">
                  <c:v>74</c:v>
                </c:pt>
                <c:pt idx="20">
                  <c:v>26</c:v>
                </c:pt>
                <c:pt idx="21">
                  <c:v>8</c:v>
                </c:pt>
                <c:pt idx="22">
                  <c:v>3</c:v>
                </c:pt>
                <c:pt idx="23">
                  <c:v>3</c:v>
                </c:pt>
                <c:pt idx="24">
                  <c:v>3</c:v>
                </c:pt>
                <c:pt idx="25">
                  <c:v>4</c:v>
                </c:pt>
                <c:pt idx="26">
                  <c:v>3</c:v>
                </c:pt>
                <c:pt idx="27">
                  <c:v>2</c:v>
                </c:pt>
                <c:pt idx="28">
                  <c:v>3</c:v>
                </c:pt>
                <c:pt idx="29">
                  <c:v>3</c:v>
                </c:pt>
                <c:pt idx="30">
                  <c:v>2</c:v>
                </c:pt>
                <c:pt idx="31">
                  <c:v>2</c:v>
                </c:pt>
                <c:pt idx="32">
                  <c:v>2</c:v>
                </c:pt>
                <c:pt idx="33">
                  <c:v>2</c:v>
                </c:pt>
                <c:pt idx="34">
                  <c:v>3</c:v>
                </c:pt>
                <c:pt idx="35">
                  <c:v>3</c:v>
                </c:pt>
                <c:pt idx="36">
                  <c:v>3</c:v>
                </c:pt>
                <c:pt idx="37">
                  <c:v>2</c:v>
                </c:pt>
                <c:pt idx="38">
                  <c:v>2</c:v>
                </c:pt>
                <c:pt idx="39">
                  <c:v>2</c:v>
                </c:pt>
                <c:pt idx="40">
                  <c:v>3</c:v>
                </c:pt>
                <c:pt idx="41">
                  <c:v>3</c:v>
                </c:pt>
                <c:pt idx="42">
                  <c:v>3</c:v>
                </c:pt>
                <c:pt idx="43">
                  <c:v>3</c:v>
                </c:pt>
                <c:pt idx="44">
                  <c:v>2</c:v>
                </c:pt>
                <c:pt idx="45">
                  <c:v>2</c:v>
                </c:pt>
                <c:pt idx="46">
                  <c:v>2</c:v>
                </c:pt>
                <c:pt idx="47">
                  <c:v>3</c:v>
                </c:pt>
                <c:pt idx="48">
                  <c:v>3</c:v>
                </c:pt>
                <c:pt idx="49">
                  <c:v>3</c:v>
                </c:pt>
                <c:pt idx="50">
                  <c:v>3</c:v>
                </c:pt>
                <c:pt idx="51">
                  <c:v>3</c:v>
                </c:pt>
                <c:pt idx="52">
                  <c:v>2</c:v>
                </c:pt>
                <c:pt idx="53">
                  <c:v>3</c:v>
                </c:pt>
                <c:pt idx="54">
                  <c:v>4</c:v>
                </c:pt>
                <c:pt idx="55">
                  <c:v>5</c:v>
                </c:pt>
                <c:pt idx="56">
                  <c:v>16</c:v>
                </c:pt>
                <c:pt idx="57">
                  <c:v>58</c:v>
                </c:pt>
                <c:pt idx="58">
                  <c:v>106</c:v>
                </c:pt>
                <c:pt idx="59">
                  <c:v>120</c:v>
                </c:pt>
                <c:pt idx="60">
                  <c:v>119</c:v>
                </c:pt>
                <c:pt idx="61">
                  <c:v>93</c:v>
                </c:pt>
                <c:pt idx="62">
                  <c:v>64</c:v>
                </c:pt>
                <c:pt idx="63">
                  <c:v>55</c:v>
                </c:pt>
                <c:pt idx="64">
                  <c:v>47</c:v>
                </c:pt>
                <c:pt idx="65">
                  <c:v>31</c:v>
                </c:pt>
                <c:pt idx="66">
                  <c:v>18</c:v>
                </c:pt>
                <c:pt idx="67">
                  <c:v>8</c:v>
                </c:pt>
                <c:pt idx="68">
                  <c:v>6</c:v>
                </c:pt>
                <c:pt idx="69">
                  <c:v>8</c:v>
                </c:pt>
                <c:pt idx="70">
                  <c:v>8</c:v>
                </c:pt>
                <c:pt idx="71">
                  <c:v>6</c:v>
                </c:pt>
                <c:pt idx="72">
                  <c:v>4</c:v>
                </c:pt>
                <c:pt idx="73">
                  <c:v>3</c:v>
                </c:pt>
                <c:pt idx="74">
                  <c:v>3</c:v>
                </c:pt>
                <c:pt idx="75">
                  <c:v>2</c:v>
                </c:pt>
                <c:pt idx="76">
                  <c:v>6</c:v>
                </c:pt>
                <c:pt idx="77">
                  <c:v>7</c:v>
                </c:pt>
                <c:pt idx="78">
                  <c:v>10</c:v>
                </c:pt>
                <c:pt idx="79">
                  <c:v>11</c:v>
                </c:pt>
                <c:pt idx="80">
                  <c:v>10</c:v>
                </c:pt>
                <c:pt idx="81">
                  <c:v>5</c:v>
                </c:pt>
                <c:pt idx="82">
                  <c:v>10</c:v>
                </c:pt>
                <c:pt idx="83">
                  <c:v>11</c:v>
                </c:pt>
                <c:pt idx="84">
                  <c:v>8</c:v>
                </c:pt>
                <c:pt idx="85">
                  <c:v>7</c:v>
                </c:pt>
                <c:pt idx="86">
                  <c:v>6</c:v>
                </c:pt>
                <c:pt idx="87">
                  <c:v>8</c:v>
                </c:pt>
                <c:pt idx="88">
                  <c:v>8</c:v>
                </c:pt>
                <c:pt idx="89">
                  <c:v>11</c:v>
                </c:pt>
                <c:pt idx="90">
                  <c:v>10</c:v>
                </c:pt>
                <c:pt idx="91">
                  <c:v>10</c:v>
                </c:pt>
                <c:pt idx="92">
                  <c:v>11</c:v>
                </c:pt>
                <c:pt idx="93">
                  <c:v>8</c:v>
                </c:pt>
                <c:pt idx="94">
                  <c:v>10</c:v>
                </c:pt>
                <c:pt idx="95">
                  <c:v>10</c:v>
                </c:pt>
                <c:pt idx="96">
                  <c:v>9</c:v>
                </c:pt>
                <c:pt idx="97">
                  <c:v>6</c:v>
                </c:pt>
                <c:pt idx="98">
                  <c:v>5</c:v>
                </c:pt>
                <c:pt idx="99">
                  <c:v>9</c:v>
                </c:pt>
                <c:pt idx="100">
                  <c:v>9</c:v>
                </c:pt>
                <c:pt idx="101">
                  <c:v>5</c:v>
                </c:pt>
                <c:pt idx="102">
                  <c:v>6</c:v>
                </c:pt>
                <c:pt idx="103">
                  <c:v>7</c:v>
                </c:pt>
                <c:pt idx="104">
                  <c:v>9</c:v>
                </c:pt>
                <c:pt idx="105">
                  <c:v>9</c:v>
                </c:pt>
                <c:pt idx="106">
                  <c:v>7</c:v>
                </c:pt>
                <c:pt idx="107">
                  <c:v>5</c:v>
                </c:pt>
                <c:pt idx="108">
                  <c:v>5</c:v>
                </c:pt>
                <c:pt idx="109">
                  <c:v>6</c:v>
                </c:pt>
                <c:pt idx="110">
                  <c:v>6</c:v>
                </c:pt>
                <c:pt idx="111">
                  <c:v>11</c:v>
                </c:pt>
                <c:pt idx="112">
                  <c:v>13</c:v>
                </c:pt>
                <c:pt idx="113">
                  <c:v>13</c:v>
                </c:pt>
                <c:pt idx="114">
                  <c:v>12</c:v>
                </c:pt>
                <c:pt idx="115">
                  <c:v>12</c:v>
                </c:pt>
                <c:pt idx="116">
                  <c:v>12</c:v>
                </c:pt>
                <c:pt idx="117">
                  <c:v>10</c:v>
                </c:pt>
                <c:pt idx="118">
                  <c:v>9</c:v>
                </c:pt>
                <c:pt idx="119">
                  <c:v>6</c:v>
                </c:pt>
                <c:pt idx="120">
                  <c:v>7</c:v>
                </c:pt>
                <c:pt idx="121">
                  <c:v>7</c:v>
                </c:pt>
                <c:pt idx="122">
                  <c:v>8</c:v>
                </c:pt>
                <c:pt idx="123">
                  <c:v>8</c:v>
                </c:pt>
                <c:pt idx="124">
                  <c:v>8</c:v>
                </c:pt>
                <c:pt idx="125">
                  <c:v>8</c:v>
                </c:pt>
                <c:pt idx="126">
                  <c:v>11</c:v>
                </c:pt>
                <c:pt idx="127">
                  <c:v>12</c:v>
                </c:pt>
              </c:numCache>
            </c:numRef>
          </c:yVal>
          <c:smooth val="0"/>
          <c:extLst>
            <c:ext xmlns:c16="http://schemas.microsoft.com/office/drawing/2014/chart" uri="{C3380CC4-5D6E-409C-BE32-E72D297353CC}">
              <c16:uniqueId val="{00000001-DC27-405E-A4B4-28220410462A}"/>
            </c:ext>
          </c:extLst>
        </c:ser>
        <c:dLbls>
          <c:showLegendKey val="0"/>
          <c:showVal val="0"/>
          <c:showCatName val="0"/>
          <c:showSerName val="0"/>
          <c:showPercent val="0"/>
          <c:showBubbleSize val="0"/>
        </c:dLbls>
        <c:axId val="1737153439"/>
        <c:axId val="1282896287"/>
      </c:scatterChart>
      <c:valAx>
        <c:axId val="1737153439"/>
        <c:scaling>
          <c:orientation val="minMax"/>
          <c:max val="8.1920000000000002"/>
          <c:min val="0"/>
        </c:scaling>
        <c:delete val="0"/>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dirty="0" smtClean="0"/>
                  <a:t>Tim[</a:t>
                </a:r>
                <a:r>
                  <a:rPr lang="en-US" dirty="0" err="1" smtClean="0"/>
                  <a:t>ms</a:t>
                </a:r>
                <a:r>
                  <a:rPr lang="en-US" dirty="0" smtClean="0"/>
                  <a:t>]</a:t>
                </a:r>
                <a:endParaRPr lang="en-US" dirty="0"/>
              </a:p>
            </c:rich>
          </c:tx>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282896287"/>
        <c:crosses val="autoZero"/>
        <c:crossBetween val="midCat"/>
        <c:majorUnit val="0.65000000000000013"/>
      </c:valAx>
      <c:valAx>
        <c:axId val="12828962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dirty="0" smtClean="0"/>
                  <a:t>Amplitude</a:t>
                </a:r>
                <a:endParaRPr lang="en-US" dirty="0"/>
              </a:p>
            </c:rich>
          </c:tx>
          <c:layout/>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737153439"/>
        <c:crosses val="autoZero"/>
        <c:crossBetween val="midCat"/>
      </c:valAx>
      <c:spPr>
        <a:noFill/>
        <a:ln>
          <a:noFill/>
        </a:ln>
        <a:effectLst/>
      </c:spPr>
    </c:plotArea>
    <c:legend>
      <c:legendPos val="b"/>
      <c:layout>
        <c:manualLayout>
          <c:xMode val="edge"/>
          <c:yMode val="edge"/>
          <c:x val="0.59416033015373915"/>
          <c:y val="0.89140411442184697"/>
          <c:w val="0.40343990913995598"/>
          <c:h val="0.10629473709270398"/>
        </c:manualLayout>
      </c:layout>
      <c:overlay val="0"/>
      <c:spPr>
        <a:noFill/>
        <a:ln>
          <a:noFill/>
        </a:ln>
        <a:effectLst/>
      </c:spPr>
      <c:txPr>
        <a:bodyPr rot="0" spcFirstLastPara="1" vertOverflow="ellipsis" vert="horz" wrap="square" anchor="b"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nchor="b" anchorCtr="0"/>
    <a:lstStyle/>
    <a:p>
      <a:pPr>
        <a:defRPr lang="en-US"/>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dirty="0" smtClean="0"/>
              <a:t>Compare </a:t>
            </a:r>
            <a:r>
              <a:rPr lang="en-US" dirty="0"/>
              <a:t>the Record </a:t>
            </a:r>
            <a:r>
              <a:rPr lang="en-US"/>
              <a:t>Time </a:t>
            </a:r>
            <a:r>
              <a:rPr lang="en-US" smtClean="0"/>
              <a:t>Length_#</a:t>
            </a:r>
            <a:r>
              <a:rPr lang="en-US" dirty="0" smtClean="0"/>
              <a:t>13</a:t>
            </a:r>
            <a:endParaRPr lang="en-US" dirty="0"/>
          </a:p>
        </c:rich>
      </c:tx>
      <c:layout/>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1"/>
          <c:order val="0"/>
          <c:tx>
            <c:strRef>
              <c:f>DataProfile_TiltAngle_T13!$W$7</c:f>
              <c:strCache>
                <c:ptCount val="1"/>
                <c:pt idx="0">
                  <c:v>#T13(OWU_RecordTimeLength=8.192ms)</c:v>
                </c:pt>
              </c:strCache>
            </c:strRef>
          </c:tx>
          <c:spPr>
            <a:ln w="19050" cap="rnd">
              <a:solidFill>
                <a:schemeClr val="accent2"/>
              </a:solidFill>
              <a:round/>
            </a:ln>
            <a:effectLst/>
          </c:spPr>
          <c:marker>
            <c:symbol val="none"/>
          </c:marker>
          <c:xVal>
            <c:numRef>
              <c:f>DataProfile_TiltAngle_T13!$J$8:$J$135</c:f>
              <c:numCache>
                <c:formatCode>General</c:formatCode>
                <c:ptCount val="128"/>
                <c:pt idx="0">
                  <c:v>0</c:v>
                </c:pt>
                <c:pt idx="1">
                  <c:v>6.4000000000000001E-2</c:v>
                </c:pt>
                <c:pt idx="2">
                  <c:v>0.128</c:v>
                </c:pt>
                <c:pt idx="3">
                  <c:v>0.192</c:v>
                </c:pt>
                <c:pt idx="4">
                  <c:v>0.25600000000000001</c:v>
                </c:pt>
                <c:pt idx="5">
                  <c:v>0.32</c:v>
                </c:pt>
                <c:pt idx="6">
                  <c:v>0.38400000000000001</c:v>
                </c:pt>
                <c:pt idx="7">
                  <c:v>0.44800000000000001</c:v>
                </c:pt>
                <c:pt idx="8">
                  <c:v>0.51200000000000001</c:v>
                </c:pt>
                <c:pt idx="9">
                  <c:v>0.57599999999999996</c:v>
                </c:pt>
                <c:pt idx="10">
                  <c:v>0.64</c:v>
                </c:pt>
                <c:pt idx="11">
                  <c:v>0.70399999999999996</c:v>
                </c:pt>
                <c:pt idx="12">
                  <c:v>0.76800000000000002</c:v>
                </c:pt>
                <c:pt idx="13">
                  <c:v>0.83199999999999996</c:v>
                </c:pt>
                <c:pt idx="14">
                  <c:v>0.89600000000000002</c:v>
                </c:pt>
                <c:pt idx="15">
                  <c:v>0.96</c:v>
                </c:pt>
                <c:pt idx="16">
                  <c:v>1.024</c:v>
                </c:pt>
                <c:pt idx="17">
                  <c:v>1.0880000000000001</c:v>
                </c:pt>
                <c:pt idx="18">
                  <c:v>1.1519999999999999</c:v>
                </c:pt>
                <c:pt idx="19">
                  <c:v>1.216</c:v>
                </c:pt>
                <c:pt idx="20">
                  <c:v>1.28</c:v>
                </c:pt>
                <c:pt idx="21">
                  <c:v>1.3440000000000001</c:v>
                </c:pt>
                <c:pt idx="22">
                  <c:v>1.4079999999999999</c:v>
                </c:pt>
                <c:pt idx="23">
                  <c:v>1.472</c:v>
                </c:pt>
                <c:pt idx="24">
                  <c:v>1.536</c:v>
                </c:pt>
                <c:pt idx="25">
                  <c:v>1.6</c:v>
                </c:pt>
                <c:pt idx="26">
                  <c:v>1.6639999999999999</c:v>
                </c:pt>
                <c:pt idx="27">
                  <c:v>1.728</c:v>
                </c:pt>
                <c:pt idx="28">
                  <c:v>1.792</c:v>
                </c:pt>
                <c:pt idx="29">
                  <c:v>1.8560000000000001</c:v>
                </c:pt>
                <c:pt idx="30">
                  <c:v>1.92</c:v>
                </c:pt>
                <c:pt idx="31">
                  <c:v>1.984</c:v>
                </c:pt>
                <c:pt idx="32">
                  <c:v>2.048</c:v>
                </c:pt>
                <c:pt idx="33">
                  <c:v>2.1120000000000001</c:v>
                </c:pt>
                <c:pt idx="34">
                  <c:v>2.1760000000000002</c:v>
                </c:pt>
                <c:pt idx="35">
                  <c:v>2.2400000000000002</c:v>
                </c:pt>
                <c:pt idx="36">
                  <c:v>2.3039999999999998</c:v>
                </c:pt>
                <c:pt idx="37">
                  <c:v>2.3679999999999999</c:v>
                </c:pt>
                <c:pt idx="38">
                  <c:v>2.4319999999999999</c:v>
                </c:pt>
                <c:pt idx="39">
                  <c:v>2.496</c:v>
                </c:pt>
                <c:pt idx="40">
                  <c:v>2.56</c:v>
                </c:pt>
                <c:pt idx="41">
                  <c:v>2.6240000000000001</c:v>
                </c:pt>
                <c:pt idx="42">
                  <c:v>2.6880000000000002</c:v>
                </c:pt>
                <c:pt idx="43">
                  <c:v>2.7519999999999998</c:v>
                </c:pt>
                <c:pt idx="44">
                  <c:v>2.8159999999999998</c:v>
                </c:pt>
                <c:pt idx="45">
                  <c:v>2.88</c:v>
                </c:pt>
                <c:pt idx="46">
                  <c:v>2.944</c:v>
                </c:pt>
                <c:pt idx="47">
                  <c:v>3.008</c:v>
                </c:pt>
                <c:pt idx="48">
                  <c:v>3.0720000000000001</c:v>
                </c:pt>
                <c:pt idx="49">
                  <c:v>3.1360000000000001</c:v>
                </c:pt>
                <c:pt idx="50">
                  <c:v>3.2</c:v>
                </c:pt>
                <c:pt idx="51">
                  <c:v>3.2639999999999998</c:v>
                </c:pt>
                <c:pt idx="52">
                  <c:v>3.3279999999999998</c:v>
                </c:pt>
                <c:pt idx="53">
                  <c:v>3.3919999999999999</c:v>
                </c:pt>
                <c:pt idx="54">
                  <c:v>3.456</c:v>
                </c:pt>
                <c:pt idx="55">
                  <c:v>3.52</c:v>
                </c:pt>
                <c:pt idx="56">
                  <c:v>3.5840000000000001</c:v>
                </c:pt>
                <c:pt idx="57">
                  <c:v>3.6480000000000001</c:v>
                </c:pt>
                <c:pt idx="58">
                  <c:v>3.7120000000000002</c:v>
                </c:pt>
                <c:pt idx="59">
                  <c:v>3.7759999999999998</c:v>
                </c:pt>
                <c:pt idx="60">
                  <c:v>3.84</c:v>
                </c:pt>
                <c:pt idx="61">
                  <c:v>3.9039999999999999</c:v>
                </c:pt>
                <c:pt idx="62">
                  <c:v>3.968</c:v>
                </c:pt>
                <c:pt idx="63">
                  <c:v>4.032</c:v>
                </c:pt>
                <c:pt idx="64">
                  <c:v>4.0960000000000001</c:v>
                </c:pt>
                <c:pt idx="65">
                  <c:v>4.16</c:v>
                </c:pt>
                <c:pt idx="66">
                  <c:v>4.2240000000000002</c:v>
                </c:pt>
                <c:pt idx="67">
                  <c:v>4.2880000000000003</c:v>
                </c:pt>
                <c:pt idx="68">
                  <c:v>4.3520000000000003</c:v>
                </c:pt>
                <c:pt idx="69">
                  <c:v>4.4160000000000004</c:v>
                </c:pt>
                <c:pt idx="70">
                  <c:v>4.4800000000000004</c:v>
                </c:pt>
                <c:pt idx="71">
                  <c:v>4.5439999999999996</c:v>
                </c:pt>
                <c:pt idx="72">
                  <c:v>4.6079999999999997</c:v>
                </c:pt>
                <c:pt idx="73">
                  <c:v>4.6719999999999997</c:v>
                </c:pt>
                <c:pt idx="74">
                  <c:v>4.7359999999999998</c:v>
                </c:pt>
                <c:pt idx="75">
                  <c:v>4.8</c:v>
                </c:pt>
                <c:pt idx="76">
                  <c:v>4.8639999999999999</c:v>
                </c:pt>
                <c:pt idx="77">
                  <c:v>4.9279999999999999</c:v>
                </c:pt>
                <c:pt idx="78">
                  <c:v>4.992</c:v>
                </c:pt>
                <c:pt idx="79">
                  <c:v>5.056</c:v>
                </c:pt>
                <c:pt idx="80">
                  <c:v>5.12</c:v>
                </c:pt>
                <c:pt idx="81">
                  <c:v>5.1840000000000002</c:v>
                </c:pt>
                <c:pt idx="82">
                  <c:v>5.2480000000000002</c:v>
                </c:pt>
                <c:pt idx="83">
                  <c:v>5.3120000000000003</c:v>
                </c:pt>
                <c:pt idx="84">
                  <c:v>5.3760000000000003</c:v>
                </c:pt>
                <c:pt idx="85">
                  <c:v>5.44</c:v>
                </c:pt>
                <c:pt idx="86">
                  <c:v>5.5039999999999996</c:v>
                </c:pt>
                <c:pt idx="87">
                  <c:v>5.5679999999999996</c:v>
                </c:pt>
                <c:pt idx="88">
                  <c:v>5.6319999999999997</c:v>
                </c:pt>
                <c:pt idx="89">
                  <c:v>5.6959999999999997</c:v>
                </c:pt>
                <c:pt idx="90">
                  <c:v>5.76</c:v>
                </c:pt>
                <c:pt idx="91">
                  <c:v>5.8239999999999998</c:v>
                </c:pt>
                <c:pt idx="92">
                  <c:v>5.8879999999999999</c:v>
                </c:pt>
                <c:pt idx="93">
                  <c:v>5.952</c:v>
                </c:pt>
                <c:pt idx="94">
                  <c:v>6.016</c:v>
                </c:pt>
                <c:pt idx="95">
                  <c:v>6.08</c:v>
                </c:pt>
                <c:pt idx="96">
                  <c:v>6.1440000000000001</c:v>
                </c:pt>
                <c:pt idx="97">
                  <c:v>6.2080000000000002</c:v>
                </c:pt>
                <c:pt idx="98">
                  <c:v>6.2720000000000002</c:v>
                </c:pt>
                <c:pt idx="99">
                  <c:v>6.3360000000000003</c:v>
                </c:pt>
                <c:pt idx="100">
                  <c:v>6.4</c:v>
                </c:pt>
                <c:pt idx="101">
                  <c:v>6.4640000000000004</c:v>
                </c:pt>
                <c:pt idx="102">
                  <c:v>6.5279999999999996</c:v>
                </c:pt>
                <c:pt idx="103">
                  <c:v>6.5919999999999996</c:v>
                </c:pt>
                <c:pt idx="104">
                  <c:v>6.6559999999999997</c:v>
                </c:pt>
                <c:pt idx="105">
                  <c:v>6.72</c:v>
                </c:pt>
                <c:pt idx="106">
                  <c:v>6.7839999999999998</c:v>
                </c:pt>
                <c:pt idx="107">
                  <c:v>6.8479999999999999</c:v>
                </c:pt>
                <c:pt idx="108">
                  <c:v>6.9119999999999999</c:v>
                </c:pt>
                <c:pt idx="109">
                  <c:v>6.976</c:v>
                </c:pt>
                <c:pt idx="110">
                  <c:v>7.04</c:v>
                </c:pt>
                <c:pt idx="111">
                  <c:v>7.1040000000000001</c:v>
                </c:pt>
                <c:pt idx="112">
                  <c:v>7.1680000000000001</c:v>
                </c:pt>
                <c:pt idx="113">
                  <c:v>7.2320000000000002</c:v>
                </c:pt>
                <c:pt idx="114">
                  <c:v>7.2960000000000003</c:v>
                </c:pt>
                <c:pt idx="115">
                  <c:v>7.36</c:v>
                </c:pt>
                <c:pt idx="116">
                  <c:v>7.4240000000000004</c:v>
                </c:pt>
                <c:pt idx="117">
                  <c:v>7.4880000000000004</c:v>
                </c:pt>
                <c:pt idx="118">
                  <c:v>7.5519999999999996</c:v>
                </c:pt>
                <c:pt idx="119">
                  <c:v>7.6159999999999997</c:v>
                </c:pt>
                <c:pt idx="120">
                  <c:v>7.68</c:v>
                </c:pt>
                <c:pt idx="121">
                  <c:v>7.7439999999999998</c:v>
                </c:pt>
                <c:pt idx="122">
                  <c:v>7.8079999999999998</c:v>
                </c:pt>
                <c:pt idx="123">
                  <c:v>7.8719999999999999</c:v>
                </c:pt>
                <c:pt idx="124">
                  <c:v>7.9359999999999999</c:v>
                </c:pt>
                <c:pt idx="125">
                  <c:v>8</c:v>
                </c:pt>
                <c:pt idx="126">
                  <c:v>8.0640000000000001</c:v>
                </c:pt>
                <c:pt idx="127">
                  <c:v>8.1280000000000001</c:v>
                </c:pt>
              </c:numCache>
            </c:numRef>
          </c:xVal>
          <c:yVal>
            <c:numRef>
              <c:f>DataProfile_TiltAngle_T13!$W$8:$W$135</c:f>
              <c:numCache>
                <c:formatCode>General</c:formatCode>
                <c:ptCount val="128"/>
                <c:pt idx="0">
                  <c:v>7</c:v>
                </c:pt>
                <c:pt idx="1">
                  <c:v>0</c:v>
                </c:pt>
                <c:pt idx="2">
                  <c:v>235</c:v>
                </c:pt>
                <c:pt idx="3">
                  <c:v>51</c:v>
                </c:pt>
                <c:pt idx="4">
                  <c:v>255</c:v>
                </c:pt>
                <c:pt idx="5">
                  <c:v>230</c:v>
                </c:pt>
                <c:pt idx="6">
                  <c:v>255</c:v>
                </c:pt>
                <c:pt idx="7">
                  <c:v>255</c:v>
                </c:pt>
                <c:pt idx="8">
                  <c:v>255</c:v>
                </c:pt>
                <c:pt idx="9">
                  <c:v>255</c:v>
                </c:pt>
                <c:pt idx="10">
                  <c:v>255</c:v>
                </c:pt>
                <c:pt idx="11">
                  <c:v>255</c:v>
                </c:pt>
                <c:pt idx="12">
                  <c:v>255</c:v>
                </c:pt>
                <c:pt idx="13">
                  <c:v>255</c:v>
                </c:pt>
                <c:pt idx="14">
                  <c:v>233</c:v>
                </c:pt>
                <c:pt idx="15">
                  <c:v>223</c:v>
                </c:pt>
                <c:pt idx="16">
                  <c:v>205</c:v>
                </c:pt>
                <c:pt idx="17">
                  <c:v>253</c:v>
                </c:pt>
                <c:pt idx="18">
                  <c:v>255</c:v>
                </c:pt>
                <c:pt idx="19">
                  <c:v>223</c:v>
                </c:pt>
                <c:pt idx="20">
                  <c:v>134</c:v>
                </c:pt>
                <c:pt idx="21">
                  <c:v>71</c:v>
                </c:pt>
                <c:pt idx="22">
                  <c:v>39</c:v>
                </c:pt>
                <c:pt idx="23">
                  <c:v>21</c:v>
                </c:pt>
                <c:pt idx="24">
                  <c:v>10</c:v>
                </c:pt>
                <c:pt idx="25">
                  <c:v>6</c:v>
                </c:pt>
                <c:pt idx="26">
                  <c:v>5</c:v>
                </c:pt>
                <c:pt idx="27">
                  <c:v>5</c:v>
                </c:pt>
                <c:pt idx="28">
                  <c:v>5</c:v>
                </c:pt>
                <c:pt idx="29">
                  <c:v>4</c:v>
                </c:pt>
                <c:pt idx="30">
                  <c:v>2</c:v>
                </c:pt>
                <c:pt idx="31">
                  <c:v>2</c:v>
                </c:pt>
                <c:pt idx="32">
                  <c:v>2</c:v>
                </c:pt>
                <c:pt idx="33">
                  <c:v>2</c:v>
                </c:pt>
                <c:pt idx="34">
                  <c:v>2</c:v>
                </c:pt>
                <c:pt idx="35">
                  <c:v>2</c:v>
                </c:pt>
                <c:pt idx="36">
                  <c:v>1</c:v>
                </c:pt>
                <c:pt idx="37">
                  <c:v>2</c:v>
                </c:pt>
                <c:pt idx="38">
                  <c:v>2</c:v>
                </c:pt>
                <c:pt idx="39">
                  <c:v>2</c:v>
                </c:pt>
                <c:pt idx="40">
                  <c:v>2</c:v>
                </c:pt>
                <c:pt idx="41">
                  <c:v>2</c:v>
                </c:pt>
                <c:pt idx="42">
                  <c:v>2</c:v>
                </c:pt>
                <c:pt idx="43">
                  <c:v>3</c:v>
                </c:pt>
                <c:pt idx="44">
                  <c:v>2</c:v>
                </c:pt>
                <c:pt idx="45">
                  <c:v>2</c:v>
                </c:pt>
                <c:pt idx="46">
                  <c:v>2</c:v>
                </c:pt>
                <c:pt idx="47">
                  <c:v>2</c:v>
                </c:pt>
                <c:pt idx="48">
                  <c:v>3</c:v>
                </c:pt>
                <c:pt idx="49">
                  <c:v>2</c:v>
                </c:pt>
                <c:pt idx="50">
                  <c:v>2</c:v>
                </c:pt>
                <c:pt idx="51">
                  <c:v>2</c:v>
                </c:pt>
                <c:pt idx="52">
                  <c:v>2</c:v>
                </c:pt>
                <c:pt idx="53">
                  <c:v>3</c:v>
                </c:pt>
                <c:pt idx="54">
                  <c:v>3</c:v>
                </c:pt>
                <c:pt idx="55">
                  <c:v>2</c:v>
                </c:pt>
                <c:pt idx="56">
                  <c:v>2</c:v>
                </c:pt>
                <c:pt idx="57">
                  <c:v>15</c:v>
                </c:pt>
                <c:pt idx="58">
                  <c:v>63</c:v>
                </c:pt>
                <c:pt idx="59">
                  <c:v>119</c:v>
                </c:pt>
                <c:pt idx="60">
                  <c:v>135</c:v>
                </c:pt>
                <c:pt idx="61">
                  <c:v>133</c:v>
                </c:pt>
                <c:pt idx="62">
                  <c:v>103</c:v>
                </c:pt>
                <c:pt idx="63">
                  <c:v>71</c:v>
                </c:pt>
                <c:pt idx="64">
                  <c:v>56</c:v>
                </c:pt>
                <c:pt idx="65">
                  <c:v>43</c:v>
                </c:pt>
                <c:pt idx="66">
                  <c:v>28</c:v>
                </c:pt>
                <c:pt idx="67">
                  <c:v>17</c:v>
                </c:pt>
                <c:pt idx="68">
                  <c:v>9</c:v>
                </c:pt>
                <c:pt idx="69">
                  <c:v>6</c:v>
                </c:pt>
                <c:pt idx="70">
                  <c:v>7</c:v>
                </c:pt>
                <c:pt idx="71">
                  <c:v>8</c:v>
                </c:pt>
                <c:pt idx="72">
                  <c:v>7</c:v>
                </c:pt>
                <c:pt idx="73">
                  <c:v>6</c:v>
                </c:pt>
                <c:pt idx="74">
                  <c:v>4</c:v>
                </c:pt>
                <c:pt idx="75">
                  <c:v>4</c:v>
                </c:pt>
                <c:pt idx="76">
                  <c:v>3</c:v>
                </c:pt>
                <c:pt idx="77">
                  <c:v>2</c:v>
                </c:pt>
                <c:pt idx="78">
                  <c:v>3</c:v>
                </c:pt>
                <c:pt idx="79">
                  <c:v>6</c:v>
                </c:pt>
                <c:pt idx="80">
                  <c:v>6</c:v>
                </c:pt>
                <c:pt idx="81">
                  <c:v>5</c:v>
                </c:pt>
                <c:pt idx="82">
                  <c:v>3</c:v>
                </c:pt>
                <c:pt idx="83">
                  <c:v>2</c:v>
                </c:pt>
                <c:pt idx="84">
                  <c:v>2</c:v>
                </c:pt>
                <c:pt idx="85">
                  <c:v>2</c:v>
                </c:pt>
                <c:pt idx="86">
                  <c:v>3</c:v>
                </c:pt>
                <c:pt idx="87">
                  <c:v>4</c:v>
                </c:pt>
                <c:pt idx="88">
                  <c:v>4</c:v>
                </c:pt>
                <c:pt idx="89">
                  <c:v>4</c:v>
                </c:pt>
                <c:pt idx="90">
                  <c:v>3</c:v>
                </c:pt>
                <c:pt idx="91">
                  <c:v>2</c:v>
                </c:pt>
                <c:pt idx="92">
                  <c:v>2</c:v>
                </c:pt>
                <c:pt idx="93">
                  <c:v>2</c:v>
                </c:pt>
                <c:pt idx="94">
                  <c:v>2</c:v>
                </c:pt>
                <c:pt idx="95">
                  <c:v>4</c:v>
                </c:pt>
                <c:pt idx="96">
                  <c:v>5</c:v>
                </c:pt>
                <c:pt idx="97">
                  <c:v>4</c:v>
                </c:pt>
                <c:pt idx="98">
                  <c:v>6</c:v>
                </c:pt>
                <c:pt idx="99">
                  <c:v>6</c:v>
                </c:pt>
                <c:pt idx="100">
                  <c:v>4</c:v>
                </c:pt>
                <c:pt idx="101">
                  <c:v>5</c:v>
                </c:pt>
                <c:pt idx="102">
                  <c:v>5</c:v>
                </c:pt>
                <c:pt idx="103">
                  <c:v>4</c:v>
                </c:pt>
                <c:pt idx="104">
                  <c:v>4</c:v>
                </c:pt>
                <c:pt idx="105">
                  <c:v>4</c:v>
                </c:pt>
                <c:pt idx="106">
                  <c:v>4</c:v>
                </c:pt>
                <c:pt idx="107">
                  <c:v>4</c:v>
                </c:pt>
                <c:pt idx="108">
                  <c:v>4</c:v>
                </c:pt>
                <c:pt idx="109">
                  <c:v>6</c:v>
                </c:pt>
                <c:pt idx="110">
                  <c:v>5</c:v>
                </c:pt>
                <c:pt idx="111">
                  <c:v>6</c:v>
                </c:pt>
                <c:pt idx="112">
                  <c:v>5</c:v>
                </c:pt>
                <c:pt idx="113">
                  <c:v>7</c:v>
                </c:pt>
                <c:pt idx="114">
                  <c:v>9</c:v>
                </c:pt>
                <c:pt idx="115">
                  <c:v>11</c:v>
                </c:pt>
                <c:pt idx="116">
                  <c:v>12</c:v>
                </c:pt>
                <c:pt idx="117">
                  <c:v>12</c:v>
                </c:pt>
                <c:pt idx="118">
                  <c:v>6</c:v>
                </c:pt>
                <c:pt idx="119">
                  <c:v>6</c:v>
                </c:pt>
                <c:pt idx="120">
                  <c:v>6</c:v>
                </c:pt>
                <c:pt idx="121">
                  <c:v>7</c:v>
                </c:pt>
                <c:pt idx="122">
                  <c:v>7</c:v>
                </c:pt>
                <c:pt idx="123">
                  <c:v>7</c:v>
                </c:pt>
                <c:pt idx="124">
                  <c:v>5</c:v>
                </c:pt>
                <c:pt idx="125">
                  <c:v>4</c:v>
                </c:pt>
                <c:pt idx="126">
                  <c:v>6</c:v>
                </c:pt>
                <c:pt idx="127">
                  <c:v>6</c:v>
                </c:pt>
              </c:numCache>
            </c:numRef>
          </c:yVal>
          <c:smooth val="0"/>
          <c:extLst>
            <c:ext xmlns:c16="http://schemas.microsoft.com/office/drawing/2014/chart" uri="{C3380CC4-5D6E-409C-BE32-E72D297353CC}">
              <c16:uniqueId val="{00000000-6517-4A2B-8538-34FFA2AACB85}"/>
            </c:ext>
          </c:extLst>
        </c:ser>
        <c:ser>
          <c:idx val="2"/>
          <c:order val="1"/>
          <c:tx>
            <c:strRef>
              <c:f>DataProfile_TiltAngle_T13!$Z$7</c:f>
              <c:strCache>
                <c:ptCount val="1"/>
                <c:pt idx="0">
                  <c:v>#T13(OWU_RecordTimeLength=4.096ms)</c:v>
                </c:pt>
              </c:strCache>
            </c:strRef>
          </c:tx>
          <c:spPr>
            <a:ln w="19050" cap="rnd">
              <a:solidFill>
                <a:schemeClr val="accent3"/>
              </a:solidFill>
              <a:round/>
            </a:ln>
            <a:effectLst/>
          </c:spPr>
          <c:marker>
            <c:symbol val="none"/>
          </c:marker>
          <c:xVal>
            <c:numRef>
              <c:f>DataProfile_TiltAngle_T13!$Y$8:$Y$135</c:f>
              <c:numCache>
                <c:formatCode>General</c:formatCode>
                <c:ptCount val="128"/>
                <c:pt idx="0">
                  <c:v>0</c:v>
                </c:pt>
                <c:pt idx="1">
                  <c:v>3.2000000000000001E-2</c:v>
                </c:pt>
                <c:pt idx="2">
                  <c:v>6.4000000000000001E-2</c:v>
                </c:pt>
                <c:pt idx="3">
                  <c:v>9.6000000000000002E-2</c:v>
                </c:pt>
                <c:pt idx="4">
                  <c:v>0.128</c:v>
                </c:pt>
                <c:pt idx="5">
                  <c:v>0.16</c:v>
                </c:pt>
                <c:pt idx="6">
                  <c:v>0.192</c:v>
                </c:pt>
                <c:pt idx="7">
                  <c:v>0.224</c:v>
                </c:pt>
                <c:pt idx="8">
                  <c:v>0.25600000000000001</c:v>
                </c:pt>
                <c:pt idx="9">
                  <c:v>0.28799999999999998</c:v>
                </c:pt>
                <c:pt idx="10">
                  <c:v>0.32</c:v>
                </c:pt>
                <c:pt idx="11">
                  <c:v>0.35199999999999998</c:v>
                </c:pt>
                <c:pt idx="12">
                  <c:v>0.38400000000000001</c:v>
                </c:pt>
                <c:pt idx="13">
                  <c:v>0.41599999999999998</c:v>
                </c:pt>
                <c:pt idx="14">
                  <c:v>0.44800000000000001</c:v>
                </c:pt>
                <c:pt idx="15">
                  <c:v>0.48</c:v>
                </c:pt>
                <c:pt idx="16">
                  <c:v>0.51200000000000001</c:v>
                </c:pt>
                <c:pt idx="17">
                  <c:v>0.54400000000000004</c:v>
                </c:pt>
                <c:pt idx="18">
                  <c:v>0.57599999999999996</c:v>
                </c:pt>
                <c:pt idx="19">
                  <c:v>0.60799999999999998</c:v>
                </c:pt>
                <c:pt idx="20">
                  <c:v>0.64</c:v>
                </c:pt>
                <c:pt idx="21">
                  <c:v>0.67200000000000004</c:v>
                </c:pt>
                <c:pt idx="22">
                  <c:v>0.70399999999999996</c:v>
                </c:pt>
                <c:pt idx="23">
                  <c:v>0.73599999999999999</c:v>
                </c:pt>
                <c:pt idx="24">
                  <c:v>0.76800000000000002</c:v>
                </c:pt>
                <c:pt idx="25">
                  <c:v>0.8</c:v>
                </c:pt>
                <c:pt idx="26">
                  <c:v>0.83199999999999996</c:v>
                </c:pt>
                <c:pt idx="27">
                  <c:v>0.86399999999999999</c:v>
                </c:pt>
                <c:pt idx="28">
                  <c:v>0.89600000000000002</c:v>
                </c:pt>
                <c:pt idx="29">
                  <c:v>0.92800000000000005</c:v>
                </c:pt>
                <c:pt idx="30">
                  <c:v>0.96</c:v>
                </c:pt>
                <c:pt idx="31">
                  <c:v>0.99199999999999999</c:v>
                </c:pt>
                <c:pt idx="32">
                  <c:v>1.024</c:v>
                </c:pt>
                <c:pt idx="33">
                  <c:v>1.056</c:v>
                </c:pt>
                <c:pt idx="34">
                  <c:v>1.0880000000000001</c:v>
                </c:pt>
                <c:pt idx="35">
                  <c:v>1.1200000000000001</c:v>
                </c:pt>
                <c:pt idx="36">
                  <c:v>1.1519999999999999</c:v>
                </c:pt>
                <c:pt idx="37">
                  <c:v>1.1839999999999999</c:v>
                </c:pt>
                <c:pt idx="38">
                  <c:v>1.216</c:v>
                </c:pt>
                <c:pt idx="39">
                  <c:v>1.248</c:v>
                </c:pt>
                <c:pt idx="40">
                  <c:v>1.28</c:v>
                </c:pt>
                <c:pt idx="41">
                  <c:v>1.3120000000000001</c:v>
                </c:pt>
                <c:pt idx="42">
                  <c:v>1.3440000000000001</c:v>
                </c:pt>
                <c:pt idx="43">
                  <c:v>1.3759999999999999</c:v>
                </c:pt>
                <c:pt idx="44">
                  <c:v>1.4079999999999999</c:v>
                </c:pt>
                <c:pt idx="45">
                  <c:v>1.44</c:v>
                </c:pt>
                <c:pt idx="46">
                  <c:v>1.472</c:v>
                </c:pt>
                <c:pt idx="47">
                  <c:v>1.504</c:v>
                </c:pt>
                <c:pt idx="48">
                  <c:v>1.536</c:v>
                </c:pt>
                <c:pt idx="49">
                  <c:v>1.5680000000000001</c:v>
                </c:pt>
                <c:pt idx="50">
                  <c:v>1.6</c:v>
                </c:pt>
                <c:pt idx="51">
                  <c:v>1.6319999999999999</c:v>
                </c:pt>
                <c:pt idx="52">
                  <c:v>1.6639999999999999</c:v>
                </c:pt>
                <c:pt idx="53">
                  <c:v>1.696</c:v>
                </c:pt>
                <c:pt idx="54">
                  <c:v>1.728</c:v>
                </c:pt>
                <c:pt idx="55">
                  <c:v>1.76</c:v>
                </c:pt>
                <c:pt idx="56">
                  <c:v>1.792</c:v>
                </c:pt>
                <c:pt idx="57">
                  <c:v>1.8240000000000001</c:v>
                </c:pt>
                <c:pt idx="58">
                  <c:v>1.8560000000000001</c:v>
                </c:pt>
                <c:pt idx="59">
                  <c:v>1.8879999999999999</c:v>
                </c:pt>
                <c:pt idx="60">
                  <c:v>1.92</c:v>
                </c:pt>
                <c:pt idx="61">
                  <c:v>1.952</c:v>
                </c:pt>
                <c:pt idx="62">
                  <c:v>1.984</c:v>
                </c:pt>
                <c:pt idx="63">
                  <c:v>2.016</c:v>
                </c:pt>
                <c:pt idx="64">
                  <c:v>2.048</c:v>
                </c:pt>
                <c:pt idx="65">
                  <c:v>2.08</c:v>
                </c:pt>
                <c:pt idx="66">
                  <c:v>2.1120000000000001</c:v>
                </c:pt>
                <c:pt idx="67">
                  <c:v>2.1440000000000001</c:v>
                </c:pt>
                <c:pt idx="68">
                  <c:v>2.1760000000000002</c:v>
                </c:pt>
                <c:pt idx="69">
                  <c:v>2.2080000000000002</c:v>
                </c:pt>
                <c:pt idx="70">
                  <c:v>2.2400000000000002</c:v>
                </c:pt>
                <c:pt idx="71">
                  <c:v>2.2719999999999998</c:v>
                </c:pt>
                <c:pt idx="72">
                  <c:v>2.3039999999999998</c:v>
                </c:pt>
                <c:pt idx="73">
                  <c:v>2.3359999999999999</c:v>
                </c:pt>
                <c:pt idx="74">
                  <c:v>2.3679999999999999</c:v>
                </c:pt>
                <c:pt idx="75">
                  <c:v>2.4</c:v>
                </c:pt>
                <c:pt idx="76">
                  <c:v>2.4319999999999999</c:v>
                </c:pt>
                <c:pt idx="77">
                  <c:v>2.464</c:v>
                </c:pt>
                <c:pt idx="78">
                  <c:v>2.496</c:v>
                </c:pt>
                <c:pt idx="79">
                  <c:v>2.528</c:v>
                </c:pt>
                <c:pt idx="80">
                  <c:v>2.56</c:v>
                </c:pt>
                <c:pt idx="81">
                  <c:v>2.5920000000000001</c:v>
                </c:pt>
                <c:pt idx="82">
                  <c:v>2.6240000000000001</c:v>
                </c:pt>
                <c:pt idx="83">
                  <c:v>2.6560000000000001</c:v>
                </c:pt>
                <c:pt idx="84">
                  <c:v>2.6880000000000002</c:v>
                </c:pt>
                <c:pt idx="85">
                  <c:v>2.72</c:v>
                </c:pt>
                <c:pt idx="86">
                  <c:v>2.7519999999999998</c:v>
                </c:pt>
                <c:pt idx="87">
                  <c:v>2.7839999999999998</c:v>
                </c:pt>
                <c:pt idx="88">
                  <c:v>2.8159999999999998</c:v>
                </c:pt>
                <c:pt idx="89">
                  <c:v>2.8479999999999999</c:v>
                </c:pt>
                <c:pt idx="90">
                  <c:v>2.88</c:v>
                </c:pt>
                <c:pt idx="91">
                  <c:v>2.9119999999999999</c:v>
                </c:pt>
                <c:pt idx="92">
                  <c:v>2.944</c:v>
                </c:pt>
                <c:pt idx="93">
                  <c:v>2.976</c:v>
                </c:pt>
                <c:pt idx="94">
                  <c:v>3.008</c:v>
                </c:pt>
                <c:pt idx="95">
                  <c:v>3.04</c:v>
                </c:pt>
                <c:pt idx="96">
                  <c:v>3.0720000000000001</c:v>
                </c:pt>
                <c:pt idx="97">
                  <c:v>3.1040000000000001</c:v>
                </c:pt>
                <c:pt idx="98">
                  <c:v>3.1360000000000001</c:v>
                </c:pt>
                <c:pt idx="99">
                  <c:v>3.1680000000000001</c:v>
                </c:pt>
                <c:pt idx="100">
                  <c:v>3.2</c:v>
                </c:pt>
                <c:pt idx="101">
                  <c:v>3.2320000000000002</c:v>
                </c:pt>
                <c:pt idx="102">
                  <c:v>3.2639999999999998</c:v>
                </c:pt>
                <c:pt idx="103">
                  <c:v>3.2959999999999998</c:v>
                </c:pt>
                <c:pt idx="104">
                  <c:v>3.3279999999999998</c:v>
                </c:pt>
                <c:pt idx="105">
                  <c:v>3.36</c:v>
                </c:pt>
                <c:pt idx="106">
                  <c:v>3.3919999999999999</c:v>
                </c:pt>
                <c:pt idx="107">
                  <c:v>3.4239999999999999</c:v>
                </c:pt>
                <c:pt idx="108">
                  <c:v>3.456</c:v>
                </c:pt>
                <c:pt idx="109">
                  <c:v>3.488</c:v>
                </c:pt>
                <c:pt idx="110">
                  <c:v>3.52</c:v>
                </c:pt>
                <c:pt idx="111">
                  <c:v>3.552</c:v>
                </c:pt>
                <c:pt idx="112">
                  <c:v>3.5840000000000001</c:v>
                </c:pt>
                <c:pt idx="113">
                  <c:v>3.6160000000000001</c:v>
                </c:pt>
                <c:pt idx="114">
                  <c:v>3.6480000000000001</c:v>
                </c:pt>
                <c:pt idx="115">
                  <c:v>3.68</c:v>
                </c:pt>
                <c:pt idx="116">
                  <c:v>3.7120000000000002</c:v>
                </c:pt>
                <c:pt idx="117">
                  <c:v>3.7440000000000002</c:v>
                </c:pt>
                <c:pt idx="118">
                  <c:v>3.7759999999999998</c:v>
                </c:pt>
                <c:pt idx="119">
                  <c:v>3.8079999999999998</c:v>
                </c:pt>
                <c:pt idx="120">
                  <c:v>3.84</c:v>
                </c:pt>
                <c:pt idx="121">
                  <c:v>3.8719999999999999</c:v>
                </c:pt>
                <c:pt idx="122">
                  <c:v>3.9039999999999999</c:v>
                </c:pt>
                <c:pt idx="123">
                  <c:v>3.9359999999999999</c:v>
                </c:pt>
                <c:pt idx="124">
                  <c:v>3.968</c:v>
                </c:pt>
                <c:pt idx="125">
                  <c:v>4</c:v>
                </c:pt>
                <c:pt idx="126">
                  <c:v>4.032</c:v>
                </c:pt>
                <c:pt idx="127">
                  <c:v>4.0640000000000001</c:v>
                </c:pt>
              </c:numCache>
            </c:numRef>
          </c:xVal>
          <c:yVal>
            <c:numRef>
              <c:f>DataProfile_TiltAngle_T13!$Z$8:$Z$135</c:f>
              <c:numCache>
                <c:formatCode>General</c:formatCode>
                <c:ptCount val="128"/>
                <c:pt idx="0">
                  <c:v>7</c:v>
                </c:pt>
                <c:pt idx="1">
                  <c:v>0</c:v>
                </c:pt>
                <c:pt idx="2">
                  <c:v>125</c:v>
                </c:pt>
                <c:pt idx="3">
                  <c:v>186</c:v>
                </c:pt>
                <c:pt idx="4">
                  <c:v>230</c:v>
                </c:pt>
                <c:pt idx="5">
                  <c:v>254</c:v>
                </c:pt>
                <c:pt idx="6">
                  <c:v>255</c:v>
                </c:pt>
                <c:pt idx="7">
                  <c:v>231</c:v>
                </c:pt>
                <c:pt idx="8">
                  <c:v>207</c:v>
                </c:pt>
                <c:pt idx="9">
                  <c:v>235</c:v>
                </c:pt>
                <c:pt idx="10">
                  <c:v>255</c:v>
                </c:pt>
                <c:pt idx="11">
                  <c:v>255</c:v>
                </c:pt>
                <c:pt idx="12">
                  <c:v>255</c:v>
                </c:pt>
                <c:pt idx="13">
                  <c:v>255</c:v>
                </c:pt>
                <c:pt idx="14">
                  <c:v>255</c:v>
                </c:pt>
                <c:pt idx="15">
                  <c:v>255</c:v>
                </c:pt>
                <c:pt idx="16">
                  <c:v>255</c:v>
                </c:pt>
                <c:pt idx="17">
                  <c:v>255</c:v>
                </c:pt>
                <c:pt idx="18">
                  <c:v>255</c:v>
                </c:pt>
                <c:pt idx="19">
                  <c:v>255</c:v>
                </c:pt>
                <c:pt idx="20">
                  <c:v>255</c:v>
                </c:pt>
                <c:pt idx="21">
                  <c:v>255</c:v>
                </c:pt>
                <c:pt idx="22">
                  <c:v>255</c:v>
                </c:pt>
                <c:pt idx="23">
                  <c:v>255</c:v>
                </c:pt>
                <c:pt idx="24">
                  <c:v>251</c:v>
                </c:pt>
                <c:pt idx="25">
                  <c:v>238</c:v>
                </c:pt>
                <c:pt idx="26">
                  <c:v>220</c:v>
                </c:pt>
                <c:pt idx="27">
                  <c:v>224</c:v>
                </c:pt>
                <c:pt idx="28">
                  <c:v>219</c:v>
                </c:pt>
                <c:pt idx="29">
                  <c:v>172</c:v>
                </c:pt>
                <c:pt idx="30">
                  <c:v>205</c:v>
                </c:pt>
                <c:pt idx="31">
                  <c:v>236</c:v>
                </c:pt>
                <c:pt idx="32">
                  <c:v>252</c:v>
                </c:pt>
                <c:pt idx="33">
                  <c:v>255</c:v>
                </c:pt>
                <c:pt idx="34">
                  <c:v>251</c:v>
                </c:pt>
                <c:pt idx="35">
                  <c:v>224</c:v>
                </c:pt>
                <c:pt idx="36">
                  <c:v>180</c:v>
                </c:pt>
                <c:pt idx="37">
                  <c:v>136</c:v>
                </c:pt>
                <c:pt idx="38">
                  <c:v>99</c:v>
                </c:pt>
                <c:pt idx="39">
                  <c:v>71</c:v>
                </c:pt>
                <c:pt idx="40">
                  <c:v>50</c:v>
                </c:pt>
                <c:pt idx="41">
                  <c:v>36</c:v>
                </c:pt>
                <c:pt idx="42">
                  <c:v>26</c:v>
                </c:pt>
                <c:pt idx="43">
                  <c:v>19</c:v>
                </c:pt>
                <c:pt idx="44">
                  <c:v>14</c:v>
                </c:pt>
                <c:pt idx="45">
                  <c:v>11</c:v>
                </c:pt>
                <c:pt idx="46">
                  <c:v>8</c:v>
                </c:pt>
                <c:pt idx="47">
                  <c:v>6</c:v>
                </c:pt>
                <c:pt idx="48">
                  <c:v>5</c:v>
                </c:pt>
                <c:pt idx="49">
                  <c:v>5</c:v>
                </c:pt>
                <c:pt idx="50">
                  <c:v>4</c:v>
                </c:pt>
                <c:pt idx="51">
                  <c:v>5</c:v>
                </c:pt>
                <c:pt idx="52">
                  <c:v>5</c:v>
                </c:pt>
                <c:pt idx="53">
                  <c:v>5</c:v>
                </c:pt>
                <c:pt idx="54">
                  <c:v>5</c:v>
                </c:pt>
                <c:pt idx="55">
                  <c:v>4</c:v>
                </c:pt>
                <c:pt idx="56">
                  <c:v>4</c:v>
                </c:pt>
                <c:pt idx="57">
                  <c:v>3</c:v>
                </c:pt>
                <c:pt idx="58">
                  <c:v>3</c:v>
                </c:pt>
                <c:pt idx="59">
                  <c:v>3</c:v>
                </c:pt>
                <c:pt idx="60">
                  <c:v>2</c:v>
                </c:pt>
                <c:pt idx="61">
                  <c:v>2</c:v>
                </c:pt>
                <c:pt idx="62">
                  <c:v>3</c:v>
                </c:pt>
                <c:pt idx="63">
                  <c:v>3</c:v>
                </c:pt>
                <c:pt idx="64">
                  <c:v>3</c:v>
                </c:pt>
                <c:pt idx="65">
                  <c:v>3</c:v>
                </c:pt>
                <c:pt idx="66">
                  <c:v>3</c:v>
                </c:pt>
                <c:pt idx="67">
                  <c:v>3</c:v>
                </c:pt>
                <c:pt idx="68">
                  <c:v>3</c:v>
                </c:pt>
                <c:pt idx="69">
                  <c:v>3</c:v>
                </c:pt>
                <c:pt idx="70">
                  <c:v>3</c:v>
                </c:pt>
                <c:pt idx="71">
                  <c:v>4</c:v>
                </c:pt>
                <c:pt idx="72">
                  <c:v>4</c:v>
                </c:pt>
                <c:pt idx="73">
                  <c:v>4</c:v>
                </c:pt>
                <c:pt idx="74">
                  <c:v>5</c:v>
                </c:pt>
                <c:pt idx="75">
                  <c:v>5</c:v>
                </c:pt>
                <c:pt idx="76">
                  <c:v>6</c:v>
                </c:pt>
                <c:pt idx="77">
                  <c:v>6</c:v>
                </c:pt>
                <c:pt idx="78">
                  <c:v>5</c:v>
                </c:pt>
                <c:pt idx="79">
                  <c:v>5</c:v>
                </c:pt>
                <c:pt idx="80">
                  <c:v>5</c:v>
                </c:pt>
                <c:pt idx="81">
                  <c:v>5</c:v>
                </c:pt>
                <c:pt idx="82">
                  <c:v>5</c:v>
                </c:pt>
                <c:pt idx="83">
                  <c:v>5</c:v>
                </c:pt>
                <c:pt idx="84">
                  <c:v>6</c:v>
                </c:pt>
                <c:pt idx="85">
                  <c:v>6</c:v>
                </c:pt>
                <c:pt idx="86">
                  <c:v>4</c:v>
                </c:pt>
                <c:pt idx="87">
                  <c:v>4</c:v>
                </c:pt>
                <c:pt idx="88">
                  <c:v>4</c:v>
                </c:pt>
                <c:pt idx="89">
                  <c:v>3</c:v>
                </c:pt>
                <c:pt idx="90">
                  <c:v>2</c:v>
                </c:pt>
                <c:pt idx="91">
                  <c:v>2</c:v>
                </c:pt>
                <c:pt idx="92">
                  <c:v>3</c:v>
                </c:pt>
                <c:pt idx="93">
                  <c:v>4</c:v>
                </c:pt>
                <c:pt idx="94">
                  <c:v>4</c:v>
                </c:pt>
                <c:pt idx="95">
                  <c:v>5</c:v>
                </c:pt>
                <c:pt idx="96">
                  <c:v>6</c:v>
                </c:pt>
                <c:pt idx="97">
                  <c:v>6</c:v>
                </c:pt>
                <c:pt idx="98">
                  <c:v>7</c:v>
                </c:pt>
                <c:pt idx="99">
                  <c:v>8</c:v>
                </c:pt>
                <c:pt idx="100">
                  <c:v>8</c:v>
                </c:pt>
                <c:pt idx="101">
                  <c:v>7</c:v>
                </c:pt>
                <c:pt idx="102">
                  <c:v>7</c:v>
                </c:pt>
                <c:pt idx="103">
                  <c:v>8</c:v>
                </c:pt>
                <c:pt idx="104">
                  <c:v>8</c:v>
                </c:pt>
                <c:pt idx="105">
                  <c:v>8</c:v>
                </c:pt>
                <c:pt idx="106">
                  <c:v>8</c:v>
                </c:pt>
                <c:pt idx="107">
                  <c:v>8</c:v>
                </c:pt>
                <c:pt idx="108">
                  <c:v>8</c:v>
                </c:pt>
                <c:pt idx="109">
                  <c:v>7</c:v>
                </c:pt>
                <c:pt idx="110">
                  <c:v>6</c:v>
                </c:pt>
                <c:pt idx="111">
                  <c:v>9</c:v>
                </c:pt>
                <c:pt idx="112">
                  <c:v>19</c:v>
                </c:pt>
                <c:pt idx="113">
                  <c:v>40</c:v>
                </c:pt>
                <c:pt idx="114">
                  <c:v>68</c:v>
                </c:pt>
                <c:pt idx="115">
                  <c:v>98</c:v>
                </c:pt>
                <c:pt idx="116">
                  <c:v>123</c:v>
                </c:pt>
                <c:pt idx="117">
                  <c:v>137</c:v>
                </c:pt>
                <c:pt idx="118">
                  <c:v>139</c:v>
                </c:pt>
                <c:pt idx="119">
                  <c:v>138</c:v>
                </c:pt>
                <c:pt idx="120">
                  <c:v>128</c:v>
                </c:pt>
                <c:pt idx="121">
                  <c:v>111</c:v>
                </c:pt>
                <c:pt idx="122">
                  <c:v>93</c:v>
                </c:pt>
                <c:pt idx="123">
                  <c:v>79</c:v>
                </c:pt>
                <c:pt idx="124">
                  <c:v>70</c:v>
                </c:pt>
                <c:pt idx="125">
                  <c:v>62</c:v>
                </c:pt>
                <c:pt idx="126">
                  <c:v>54</c:v>
                </c:pt>
                <c:pt idx="127">
                  <c:v>46</c:v>
                </c:pt>
              </c:numCache>
            </c:numRef>
          </c:yVal>
          <c:smooth val="0"/>
          <c:extLst>
            <c:ext xmlns:c16="http://schemas.microsoft.com/office/drawing/2014/chart" uri="{C3380CC4-5D6E-409C-BE32-E72D297353CC}">
              <c16:uniqueId val="{00000001-6517-4A2B-8538-34FFA2AACB85}"/>
            </c:ext>
          </c:extLst>
        </c:ser>
        <c:dLbls>
          <c:showLegendKey val="0"/>
          <c:showVal val="0"/>
          <c:showCatName val="0"/>
          <c:showSerName val="0"/>
          <c:showPercent val="0"/>
          <c:showBubbleSize val="0"/>
        </c:dLbls>
        <c:axId val="1737153439"/>
        <c:axId val="1282896287"/>
      </c:scatterChart>
      <c:valAx>
        <c:axId val="1737153439"/>
        <c:scaling>
          <c:orientation val="minMax"/>
          <c:max val="8.1920000000000002"/>
          <c:min val="0"/>
        </c:scaling>
        <c:delete val="0"/>
        <c:axPos val="b"/>
        <c:title>
          <c:tx>
            <c:rich>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a:t>Time[ms]</a:t>
                </a:r>
              </a:p>
            </c:rich>
          </c:tx>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282896287"/>
        <c:crosses val="autoZero"/>
        <c:crossBetween val="midCat"/>
        <c:majorUnit val="0.65000000000000013"/>
      </c:valAx>
      <c:valAx>
        <c:axId val="128289628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r>
                  <a:rPr lang="en-US"/>
                  <a:t>Amplitude</a:t>
                </a:r>
              </a:p>
            </c:rich>
          </c:tx>
          <c:layout/>
          <c:overlay val="0"/>
          <c:spPr>
            <a:noFill/>
            <a:ln>
              <a:noFill/>
            </a:ln>
            <a:effectLst/>
          </c:spPr>
          <c:txPr>
            <a:bodyPr rot="-5400000" spcFirstLastPara="1" vertOverflow="ellipsis" vert="horz" wrap="square" anchor="ctr" anchorCtr="1"/>
            <a:lstStyle/>
            <a:p>
              <a:pPr>
                <a:defRPr lang="en-US"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737153439"/>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b"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nchor="b" anchorCtr="0"/>
    <a:lstStyle/>
    <a:p>
      <a:pPr>
        <a:defRPr lang="en-US"/>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98651-9E8D-41A6-BAFF-5F49F0641AB6}"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322495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98651-9E8D-41A6-BAFF-5F49F0641AB6}"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306160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98651-9E8D-41A6-BAFF-5F49F0641AB6}"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264078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98651-9E8D-41A6-BAFF-5F49F0641AB6}"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410269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598651-9E8D-41A6-BAFF-5F49F0641AB6}"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1540788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598651-9E8D-41A6-BAFF-5F49F0641AB6}"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283376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598651-9E8D-41A6-BAFF-5F49F0641AB6}" type="datetimeFigureOut">
              <a:rPr lang="en-US" smtClean="0"/>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146443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598651-9E8D-41A6-BAFF-5F49F0641AB6}" type="datetimeFigureOut">
              <a:rPr lang="en-US" smtClean="0"/>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420402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98651-9E8D-41A6-BAFF-5F49F0641AB6}" type="datetimeFigureOut">
              <a:rPr lang="en-US" smtClean="0"/>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349330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598651-9E8D-41A6-BAFF-5F49F0641AB6}"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2907952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7598651-9E8D-41A6-BAFF-5F49F0641AB6}"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AFC7E-3582-4117-8E43-294AB5E4981E}" type="slidenum">
              <a:rPr lang="en-US" smtClean="0"/>
              <a:t>‹#›</a:t>
            </a:fld>
            <a:endParaRPr lang="en-US"/>
          </a:p>
        </p:txBody>
      </p:sp>
    </p:spTree>
    <p:extLst>
      <p:ext uri="{BB962C8B-B14F-4D97-AF65-F5344CB8AC3E}">
        <p14:creationId xmlns:p14="http://schemas.microsoft.com/office/powerpoint/2010/main" val="1259490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98651-9E8D-41A6-BAFF-5F49F0641AB6}" type="datetimeFigureOut">
              <a:rPr lang="en-US" smtClean="0"/>
              <a:t>10/9/2020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AFC7E-3582-4117-8E43-294AB5E4981E}" type="slidenum">
              <a:rPr lang="en-US" smtClean="0"/>
              <a:t>‹#›</a:t>
            </a:fld>
            <a:endParaRPr lang="en-US"/>
          </a:p>
        </p:txBody>
      </p:sp>
    </p:spTree>
    <p:extLst>
      <p:ext uri="{BB962C8B-B14F-4D97-AF65-F5344CB8AC3E}">
        <p14:creationId xmlns:p14="http://schemas.microsoft.com/office/powerpoint/2010/main" val="285998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a:xfrm>
            <a:off x="6374394" y="1131367"/>
            <a:ext cx="5569956" cy="30243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smtClean="0"/>
              <a:t>Used the same EEPOM parameter setting in GUI interference and base on UART mode to optimize the Ultrasonic profile and can get positive result. </a:t>
            </a:r>
          </a:p>
          <a:p>
            <a:pPr marL="0" indent="0">
              <a:buNone/>
            </a:pPr>
            <a:r>
              <a:rPr lang="en-US" sz="1400" dirty="0" smtClean="0"/>
              <a:t>However, while change the communication mode from UART to OWU(one wire UART). It’s find the dumping profile be shifted.  It is confirm all parameter are the same except the register address “1E” change from “0x08” to 0x88” for changing from UART to OWU mode. </a:t>
            </a:r>
          </a:p>
          <a:p>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1792710516"/>
              </p:ext>
            </p:extLst>
          </p:nvPr>
        </p:nvGraphicFramePr>
        <p:xfrm>
          <a:off x="776669" y="5083619"/>
          <a:ext cx="8434007" cy="1154236"/>
        </p:xfrm>
        <a:graphic>
          <a:graphicData uri="http://schemas.openxmlformats.org/drawingml/2006/table">
            <a:tbl>
              <a:tblPr firstRow="1" bandRow="1">
                <a:tableStyleId>{5C22544A-7EE6-4342-B048-85BDC9FD1C3A}</a:tableStyleId>
              </a:tblPr>
              <a:tblGrid>
                <a:gridCol w="2602493">
                  <a:extLst>
                    <a:ext uri="{9D8B030D-6E8A-4147-A177-3AD203B41FA5}">
                      <a16:colId xmlns:a16="http://schemas.microsoft.com/office/drawing/2014/main" val="2627993682"/>
                    </a:ext>
                  </a:extLst>
                </a:gridCol>
                <a:gridCol w="1806983">
                  <a:extLst>
                    <a:ext uri="{9D8B030D-6E8A-4147-A177-3AD203B41FA5}">
                      <a16:colId xmlns:a16="http://schemas.microsoft.com/office/drawing/2014/main" val="3713135908"/>
                    </a:ext>
                  </a:extLst>
                </a:gridCol>
                <a:gridCol w="1457763">
                  <a:extLst>
                    <a:ext uri="{9D8B030D-6E8A-4147-A177-3AD203B41FA5}">
                      <a16:colId xmlns:a16="http://schemas.microsoft.com/office/drawing/2014/main" val="380242910"/>
                    </a:ext>
                  </a:extLst>
                </a:gridCol>
                <a:gridCol w="1248273">
                  <a:extLst>
                    <a:ext uri="{9D8B030D-6E8A-4147-A177-3AD203B41FA5}">
                      <a16:colId xmlns:a16="http://schemas.microsoft.com/office/drawing/2014/main" val="1536203311"/>
                    </a:ext>
                  </a:extLst>
                </a:gridCol>
                <a:gridCol w="1318495">
                  <a:extLst>
                    <a:ext uri="{9D8B030D-6E8A-4147-A177-3AD203B41FA5}">
                      <a16:colId xmlns:a16="http://schemas.microsoft.com/office/drawing/2014/main" val="1332209652"/>
                    </a:ext>
                  </a:extLst>
                </a:gridCol>
              </a:tblGrid>
              <a:tr h="288559">
                <a:tc>
                  <a:txBody>
                    <a:bodyPr/>
                    <a:lstStyle/>
                    <a:p>
                      <a:r>
                        <a:rPr lang="en-US" sz="1200" dirty="0" smtClean="0"/>
                        <a:t>Items</a:t>
                      </a:r>
                      <a:endParaRPr lang="en-US" sz="1200" dirty="0"/>
                    </a:p>
                  </a:txBody>
                  <a:tcPr/>
                </a:tc>
                <a:tc>
                  <a:txBody>
                    <a:bodyPr/>
                    <a:lstStyle/>
                    <a:p>
                      <a:r>
                        <a:rPr lang="en-US" sz="1200" dirty="0" smtClean="0"/>
                        <a:t>#T13</a:t>
                      </a:r>
                      <a:r>
                        <a:rPr lang="en-US" altLang="zh-TW" sz="1200" dirty="0" smtClean="0"/>
                        <a:t>(GUI_UART)</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#T13</a:t>
                      </a:r>
                      <a:r>
                        <a:rPr lang="en-US" altLang="zh-TW" sz="1200" dirty="0" smtClean="0"/>
                        <a:t>(GUI_OWU)</a:t>
                      </a:r>
                      <a:endParaRPr lang="en-US" sz="1200" dirty="0"/>
                    </a:p>
                  </a:txBody>
                  <a:tcPr/>
                </a:tc>
                <a:tc>
                  <a:txBody>
                    <a:bodyPr/>
                    <a:lstStyle/>
                    <a:p>
                      <a:r>
                        <a:rPr lang="en-US" sz="1200" dirty="0" smtClean="0"/>
                        <a:t>#</a:t>
                      </a:r>
                      <a:r>
                        <a:rPr lang="en-US" sz="1200" dirty="0" smtClean="0"/>
                        <a:t>T1</a:t>
                      </a:r>
                      <a:r>
                        <a:rPr lang="en-US" altLang="zh-TW" sz="1200" dirty="0" smtClean="0"/>
                        <a:t>4(GUI_UART</a:t>
                      </a:r>
                      <a:r>
                        <a:rPr lang="en-US" altLang="zh-TW" sz="1200" dirty="0" smtClean="0"/>
                        <a:t>)</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a:t>
                      </a:r>
                      <a:r>
                        <a:rPr lang="en-US" sz="1200" dirty="0" smtClean="0"/>
                        <a:t>T1</a:t>
                      </a:r>
                      <a:r>
                        <a:rPr lang="en-US" altLang="zh-TW" sz="1200" dirty="0" smtClean="0"/>
                        <a:t>4(GUI_OWU</a:t>
                      </a:r>
                      <a:r>
                        <a:rPr lang="en-US" altLang="zh-TW" sz="1200" dirty="0" smtClean="0"/>
                        <a:t>)</a:t>
                      </a:r>
                      <a:endParaRPr lang="en-US" sz="1200" dirty="0"/>
                    </a:p>
                  </a:txBody>
                  <a:tcPr/>
                </a:tc>
                <a:extLst>
                  <a:ext uri="{0D108BD9-81ED-4DB2-BD59-A6C34878D82A}">
                    <a16:rowId xmlns:a16="http://schemas.microsoft.com/office/drawing/2014/main" val="1838903317"/>
                  </a:ext>
                </a:extLst>
              </a:tr>
              <a:tr h="288559">
                <a:tc>
                  <a:txBody>
                    <a:bodyPr/>
                    <a:lstStyle/>
                    <a:p>
                      <a:r>
                        <a:rPr lang="en-US" sz="1200" dirty="0" smtClean="0"/>
                        <a:t>Decay</a:t>
                      </a:r>
                      <a:r>
                        <a:rPr lang="en-US" sz="1200" baseline="0" dirty="0" smtClean="0"/>
                        <a:t> time @ 1.28ms (&lt;50V)</a:t>
                      </a:r>
                      <a:endParaRPr lang="en-US" sz="1200" dirty="0"/>
                    </a:p>
                  </a:txBody>
                  <a:tcPr/>
                </a:tc>
                <a:tc>
                  <a:txBody>
                    <a:bodyPr/>
                    <a:lstStyle/>
                    <a:p>
                      <a:pPr algn="ctr" fontAlgn="ctr"/>
                      <a:r>
                        <a:rPr lang="en-US" sz="1200" b="0" i="0" u="none" strike="noStrike" dirty="0">
                          <a:solidFill>
                            <a:srgbClr val="000000"/>
                          </a:solidFill>
                          <a:effectLst/>
                          <a:latin typeface="Calibri" panose="020F0502020204030204" pitchFamily="34" charset="0"/>
                        </a:rPr>
                        <a:t>31</a:t>
                      </a:r>
                    </a:p>
                  </a:txBody>
                  <a:tcPr marL="9525" marR="9525" marT="9525" marB="0" anchor="ctr"/>
                </a:tc>
                <a:tc>
                  <a:txBody>
                    <a:bodyPr/>
                    <a:lstStyle/>
                    <a:p>
                      <a:pPr algn="ctr" fontAlgn="ctr"/>
                      <a:r>
                        <a:rPr lang="en-US" sz="1200" b="0" i="0" u="none" strike="noStrike" dirty="0">
                          <a:solidFill>
                            <a:srgbClr val="9C0006"/>
                          </a:solidFill>
                          <a:effectLst/>
                          <a:latin typeface="Calibri" panose="020F0502020204030204" pitchFamily="34" charset="0"/>
                        </a:rPr>
                        <a:t>134</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26</a:t>
                      </a:r>
                    </a:p>
                  </a:txBody>
                  <a:tcPr marL="9525" marR="9525" marT="9525" marB="0" anchor="ctr"/>
                </a:tc>
                <a:extLst>
                  <a:ext uri="{0D108BD9-81ED-4DB2-BD59-A6C34878D82A}">
                    <a16:rowId xmlns:a16="http://schemas.microsoft.com/office/drawing/2014/main" val="1600146852"/>
                  </a:ext>
                </a:extLst>
              </a:tr>
              <a:tr h="288559">
                <a:tc>
                  <a:txBody>
                    <a:bodyPr/>
                    <a:lstStyle/>
                    <a:p>
                      <a:r>
                        <a:rPr lang="en-US" sz="1200" dirty="0" smtClean="0"/>
                        <a:t>Echo amplitude (&gt;125V)</a:t>
                      </a:r>
                      <a:endParaRPr lang="en-US" sz="1200" dirty="0"/>
                    </a:p>
                  </a:txBody>
                  <a:tcPr/>
                </a:tc>
                <a:tc>
                  <a:txBody>
                    <a:bodyPr/>
                    <a:lstStyle/>
                    <a:p>
                      <a:pPr algn="ctr" fontAlgn="ctr"/>
                      <a:r>
                        <a:rPr lang="en-US" sz="1200" b="0" i="0" u="none" strike="noStrike">
                          <a:solidFill>
                            <a:srgbClr val="000000"/>
                          </a:solidFill>
                          <a:effectLst/>
                          <a:latin typeface="Calibri" panose="020F0502020204030204" pitchFamily="34" charset="0"/>
                        </a:rPr>
                        <a:t>136</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135</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125</a:t>
                      </a:r>
                    </a:p>
                  </a:txBody>
                  <a:tcPr marL="9525" marR="9525" marT="9525" marB="0" anchor="ctr"/>
                </a:tc>
                <a:tc>
                  <a:txBody>
                    <a:bodyPr/>
                    <a:lstStyle/>
                    <a:p>
                      <a:pPr algn="ctr" fontAlgn="ctr"/>
                      <a:r>
                        <a:rPr lang="en-US" sz="1200" b="0" i="0" u="none" strike="noStrike" dirty="0">
                          <a:solidFill>
                            <a:srgbClr val="9C0006"/>
                          </a:solidFill>
                          <a:effectLst/>
                          <a:latin typeface="Calibri" panose="020F0502020204030204" pitchFamily="34" charset="0"/>
                        </a:rPr>
                        <a:t>120</a:t>
                      </a:r>
                    </a:p>
                  </a:txBody>
                  <a:tcPr marL="9525" marR="9525" marT="9525" marB="0" anchor="ctr"/>
                </a:tc>
                <a:extLst>
                  <a:ext uri="{0D108BD9-81ED-4DB2-BD59-A6C34878D82A}">
                    <a16:rowId xmlns:a16="http://schemas.microsoft.com/office/drawing/2014/main" val="1967408982"/>
                  </a:ext>
                </a:extLst>
              </a:tr>
              <a:tr h="288559">
                <a:tc>
                  <a:txBody>
                    <a:bodyPr/>
                    <a:lstStyle/>
                    <a:p>
                      <a:r>
                        <a:rPr lang="en-US" sz="1200" dirty="0" smtClean="0"/>
                        <a:t>Noise</a:t>
                      </a:r>
                      <a:r>
                        <a:rPr lang="en-US" sz="1200" baseline="0" dirty="0" smtClean="0"/>
                        <a:t> Floor (&lt;25V)</a:t>
                      </a:r>
                      <a:endParaRPr lang="en-US" sz="1200" dirty="0"/>
                    </a:p>
                  </a:txBody>
                  <a:tcPr/>
                </a:tc>
                <a:tc>
                  <a:txBody>
                    <a:bodyPr/>
                    <a:lstStyle/>
                    <a:p>
                      <a:pPr algn="ctr" fontAlgn="ctr"/>
                      <a:r>
                        <a:rPr lang="en-US" sz="1200" b="0" i="0" u="none" strike="noStrike" dirty="0">
                          <a:solidFill>
                            <a:srgbClr val="000000"/>
                          </a:solidFill>
                          <a:effectLst/>
                          <a:latin typeface="Calibri" panose="020F0502020204030204" pitchFamily="34" charset="0"/>
                        </a:rPr>
                        <a:t>22</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12</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13</a:t>
                      </a: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13</a:t>
                      </a:r>
                    </a:p>
                  </a:txBody>
                  <a:tcPr marL="9525" marR="9525" marT="9525" marB="0" anchor="ctr"/>
                </a:tc>
                <a:extLst>
                  <a:ext uri="{0D108BD9-81ED-4DB2-BD59-A6C34878D82A}">
                    <a16:rowId xmlns:a16="http://schemas.microsoft.com/office/drawing/2014/main" val="1647384076"/>
                  </a:ext>
                </a:extLst>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652720401"/>
              </p:ext>
            </p:extLst>
          </p:nvPr>
        </p:nvGraphicFramePr>
        <p:xfrm>
          <a:off x="676275" y="593304"/>
          <a:ext cx="5364088" cy="2361503"/>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1"/>
          <p:cNvSpPr txBox="1">
            <a:spLocks/>
          </p:cNvSpPr>
          <p:nvPr/>
        </p:nvSpPr>
        <p:spPr>
          <a:xfrm>
            <a:off x="1071811" y="305272"/>
            <a:ext cx="7184944" cy="304699"/>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800" dirty="0" smtClean="0"/>
              <a:t>PGA460 – difference dumping profile in UART  and OWU mode.</a:t>
            </a:r>
            <a:endParaRPr lang="en-US" sz="1800" dirty="0"/>
          </a:p>
        </p:txBody>
      </p:sp>
      <p:graphicFrame>
        <p:nvGraphicFramePr>
          <p:cNvPr id="11" name="Chart 10"/>
          <p:cNvGraphicFramePr>
            <a:graphicFrameLocks/>
          </p:cNvGraphicFramePr>
          <p:nvPr>
            <p:extLst>
              <p:ext uri="{D42A27DB-BD31-4B8C-83A1-F6EECF244321}">
                <p14:modId xmlns:p14="http://schemas.microsoft.com/office/powerpoint/2010/main" val="3470641027"/>
              </p:ext>
            </p:extLst>
          </p:nvPr>
        </p:nvGraphicFramePr>
        <p:xfrm>
          <a:off x="676275" y="2738783"/>
          <a:ext cx="5292080" cy="2218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948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a:xfrm>
            <a:off x="5452864" y="3883002"/>
            <a:ext cx="5786636" cy="132287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sz="1400" dirty="0" smtClean="0"/>
              <a:t>Used above T13 sample to c</a:t>
            </a:r>
            <a:r>
              <a:rPr lang="en-US" sz="1400" dirty="0" smtClean="0"/>
              <a:t>ompare the dump data profile with difference “Record Time Length”.  It could see the shape of dumping profile is difference at beginning and the profile be shifted.</a:t>
            </a:r>
            <a:endParaRPr lang="en-US" sz="1400" dirty="0"/>
          </a:p>
        </p:txBody>
      </p:sp>
      <p:graphicFrame>
        <p:nvGraphicFramePr>
          <p:cNvPr id="5" name="Table 4"/>
          <p:cNvGraphicFramePr>
            <a:graphicFrameLocks noGrp="1"/>
          </p:cNvGraphicFramePr>
          <p:nvPr>
            <p:extLst>
              <p:ext uri="{D42A27DB-BD31-4B8C-83A1-F6EECF244321}">
                <p14:modId xmlns:p14="http://schemas.microsoft.com/office/powerpoint/2010/main" val="1705807918"/>
              </p:ext>
            </p:extLst>
          </p:nvPr>
        </p:nvGraphicFramePr>
        <p:xfrm>
          <a:off x="664370" y="3883003"/>
          <a:ext cx="4644479" cy="1322877"/>
        </p:xfrm>
        <a:graphic>
          <a:graphicData uri="http://schemas.openxmlformats.org/drawingml/2006/table">
            <a:tbl>
              <a:tblPr firstRow="1" bandRow="1">
                <a:tableStyleId>{5C22544A-7EE6-4342-B048-85BDC9FD1C3A}</a:tableStyleId>
              </a:tblPr>
              <a:tblGrid>
                <a:gridCol w="2082529">
                  <a:extLst>
                    <a:ext uri="{9D8B030D-6E8A-4147-A177-3AD203B41FA5}">
                      <a16:colId xmlns:a16="http://schemas.microsoft.com/office/drawing/2014/main" val="2627993682"/>
                    </a:ext>
                  </a:extLst>
                </a:gridCol>
                <a:gridCol w="1280975">
                  <a:extLst>
                    <a:ext uri="{9D8B030D-6E8A-4147-A177-3AD203B41FA5}">
                      <a16:colId xmlns:a16="http://schemas.microsoft.com/office/drawing/2014/main" val="3713135908"/>
                    </a:ext>
                  </a:extLst>
                </a:gridCol>
                <a:gridCol w="1280975">
                  <a:extLst>
                    <a:ext uri="{9D8B030D-6E8A-4147-A177-3AD203B41FA5}">
                      <a16:colId xmlns:a16="http://schemas.microsoft.com/office/drawing/2014/main" val="546152735"/>
                    </a:ext>
                  </a:extLst>
                </a:gridCol>
              </a:tblGrid>
              <a:tr h="288559">
                <a:tc>
                  <a:txBody>
                    <a:bodyPr/>
                    <a:lstStyle/>
                    <a:p>
                      <a:r>
                        <a:rPr lang="en-US" sz="1200" dirty="0" smtClean="0"/>
                        <a:t>Items</a:t>
                      </a:r>
                      <a:endParaRPr lang="en-US" sz="1200" dirty="0"/>
                    </a:p>
                  </a:txBody>
                  <a:tcPr/>
                </a:tc>
                <a:tc>
                  <a:txBody>
                    <a:bodyPr/>
                    <a:lstStyle/>
                    <a:p>
                      <a:r>
                        <a:rPr lang="en-US" sz="1200" dirty="0" smtClean="0"/>
                        <a:t>#T13</a:t>
                      </a:r>
                      <a:r>
                        <a:rPr lang="en-US" altLang="zh-TW" sz="1200" dirty="0" smtClean="0"/>
                        <a:t>(GUI_OWU_RTL=8.192ms)</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#T13</a:t>
                      </a:r>
                      <a:r>
                        <a:rPr lang="en-US" altLang="zh-TW" sz="1200" dirty="0" smtClean="0"/>
                        <a:t>(GUI_OWU_RTL=4.096ms)</a:t>
                      </a:r>
                      <a:endParaRPr lang="en-US" sz="1200" dirty="0" smtClean="0"/>
                    </a:p>
                  </a:txBody>
                  <a:tcPr/>
                </a:tc>
                <a:extLst>
                  <a:ext uri="{0D108BD9-81ED-4DB2-BD59-A6C34878D82A}">
                    <a16:rowId xmlns:a16="http://schemas.microsoft.com/office/drawing/2014/main" val="1838903317"/>
                  </a:ext>
                </a:extLst>
              </a:tr>
              <a:tr h="288559">
                <a:tc>
                  <a:txBody>
                    <a:bodyPr/>
                    <a:lstStyle/>
                    <a:p>
                      <a:r>
                        <a:rPr lang="en-US" sz="1200" dirty="0" smtClean="0"/>
                        <a:t>Decay</a:t>
                      </a:r>
                      <a:r>
                        <a:rPr lang="en-US" sz="1200" baseline="0" dirty="0" smtClean="0"/>
                        <a:t> time @ 1.28ms (&lt;50V)</a:t>
                      </a:r>
                      <a:endParaRPr lang="en-US" sz="1200" dirty="0"/>
                    </a:p>
                  </a:txBody>
                  <a:tcPr/>
                </a:tc>
                <a:tc>
                  <a:txBody>
                    <a:bodyPr/>
                    <a:lstStyle/>
                    <a:p>
                      <a:pPr algn="ctr" fontAlgn="ctr"/>
                      <a:r>
                        <a:rPr lang="en-US" sz="1200" b="0" i="0" u="none" strike="noStrike" dirty="0">
                          <a:solidFill>
                            <a:srgbClr val="9C0006"/>
                          </a:solidFill>
                          <a:effectLst/>
                          <a:latin typeface="Calibri" panose="020F0502020204030204" pitchFamily="34" charset="0"/>
                        </a:rPr>
                        <a:t>134</a:t>
                      </a:r>
                    </a:p>
                  </a:txBody>
                  <a:tcPr marL="9525" marR="9525" marT="9525" marB="0" anchor="ctr"/>
                </a:tc>
                <a:tc>
                  <a:txBody>
                    <a:bodyPr/>
                    <a:lstStyle/>
                    <a:p>
                      <a:pPr algn="ctr" fontAlgn="ctr"/>
                      <a:r>
                        <a:rPr lang="en-US" sz="1200" b="0" i="0" u="none" strike="noStrike" dirty="0" smtClean="0">
                          <a:solidFill>
                            <a:srgbClr val="000000"/>
                          </a:solidFill>
                          <a:effectLst/>
                          <a:latin typeface="Calibri" panose="020F0502020204030204" pitchFamily="34" charset="0"/>
                        </a:rPr>
                        <a:t>50</a:t>
                      </a:r>
                    </a:p>
                  </a:txBody>
                  <a:tcPr marL="9525" marR="9525" marT="9525" marB="0" anchor="ctr"/>
                </a:tc>
                <a:extLst>
                  <a:ext uri="{0D108BD9-81ED-4DB2-BD59-A6C34878D82A}">
                    <a16:rowId xmlns:a16="http://schemas.microsoft.com/office/drawing/2014/main" val="1600146852"/>
                  </a:ext>
                </a:extLst>
              </a:tr>
              <a:tr h="288559">
                <a:tc>
                  <a:txBody>
                    <a:bodyPr/>
                    <a:lstStyle/>
                    <a:p>
                      <a:r>
                        <a:rPr lang="en-US" sz="1200" dirty="0" smtClean="0"/>
                        <a:t>Echo amplitude (&gt;125V)</a:t>
                      </a:r>
                      <a:endParaRPr lang="en-US" sz="1200" dirty="0"/>
                    </a:p>
                  </a:txBody>
                  <a:tcPr/>
                </a:tc>
                <a:tc>
                  <a:txBody>
                    <a:bodyPr/>
                    <a:lstStyle/>
                    <a:p>
                      <a:pPr algn="ctr" fontAlgn="ctr"/>
                      <a:r>
                        <a:rPr lang="en-US" sz="1200" b="0" i="0" u="none" strike="noStrike" dirty="0">
                          <a:solidFill>
                            <a:srgbClr val="000000"/>
                          </a:solidFill>
                          <a:effectLst/>
                          <a:latin typeface="Calibri" panose="020F0502020204030204" pitchFamily="34" charset="0"/>
                        </a:rPr>
                        <a:t>135</a:t>
                      </a:r>
                    </a:p>
                  </a:txBody>
                  <a:tcPr marL="9525" marR="9525" marT="9525" marB="0" anchor="ctr"/>
                </a:tc>
                <a:tc>
                  <a:txBody>
                    <a:bodyPr/>
                    <a:lstStyle/>
                    <a:p>
                      <a:pPr algn="ctr" fontAlgn="ctr"/>
                      <a:r>
                        <a:rPr lang="en-US" sz="1200" b="0" i="0" u="none" strike="noStrike" dirty="0" smtClean="0">
                          <a:solidFill>
                            <a:srgbClr val="000000"/>
                          </a:solidFill>
                          <a:effectLst/>
                          <a:latin typeface="Calibri" panose="020F0502020204030204" pitchFamily="34" charset="0"/>
                        </a:rPr>
                        <a:t>139</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67408982"/>
                  </a:ext>
                </a:extLst>
              </a:tr>
              <a:tr h="288559">
                <a:tc>
                  <a:txBody>
                    <a:bodyPr/>
                    <a:lstStyle/>
                    <a:p>
                      <a:r>
                        <a:rPr lang="en-US" sz="1200" dirty="0" smtClean="0"/>
                        <a:t>Noise</a:t>
                      </a:r>
                      <a:r>
                        <a:rPr lang="en-US" sz="1200" baseline="0" dirty="0" smtClean="0"/>
                        <a:t> Floor (&lt;25V)</a:t>
                      </a:r>
                      <a:endParaRPr lang="en-US" sz="1200" dirty="0"/>
                    </a:p>
                  </a:txBody>
                  <a:tcPr/>
                </a:tc>
                <a:tc>
                  <a:txBody>
                    <a:bodyPr/>
                    <a:lstStyle/>
                    <a:p>
                      <a:pPr algn="ctr" fontAlgn="ctr"/>
                      <a:r>
                        <a:rPr lang="en-US" sz="1200" b="0" i="0" u="none" strike="noStrike" dirty="0">
                          <a:solidFill>
                            <a:srgbClr val="000000"/>
                          </a:solidFill>
                          <a:effectLst/>
                          <a:latin typeface="Calibri" panose="020F0502020204030204" pitchFamily="34" charset="0"/>
                        </a:rPr>
                        <a:t>12</a:t>
                      </a:r>
                    </a:p>
                  </a:txBody>
                  <a:tcPr marL="9525" marR="9525" marT="9525" marB="0" anchor="ctr"/>
                </a:tc>
                <a:tc>
                  <a:txBody>
                    <a:bodyPr/>
                    <a:lstStyle/>
                    <a:p>
                      <a:pPr algn="ctr" fontAlgn="ctr"/>
                      <a:r>
                        <a:rPr lang="en-US" sz="1200" b="0" i="0" u="none" strike="noStrike" dirty="0" smtClean="0">
                          <a:solidFill>
                            <a:srgbClr val="000000"/>
                          </a:solidFill>
                          <a:effectLst/>
                          <a:latin typeface="Calibri" panose="020F0502020204030204" pitchFamily="34" charset="0"/>
                        </a:rPr>
                        <a:t>N/A</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7384076"/>
                  </a:ext>
                </a:extLst>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3081059159"/>
              </p:ext>
            </p:extLst>
          </p:nvPr>
        </p:nvGraphicFramePr>
        <p:xfrm>
          <a:off x="681485" y="475134"/>
          <a:ext cx="6211539" cy="3024336"/>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a:stretch>
            <a:fillRect/>
          </a:stretch>
        </p:blipFill>
        <p:spPr>
          <a:xfrm>
            <a:off x="6908601" y="2350648"/>
            <a:ext cx="2123802" cy="1224136"/>
          </a:xfrm>
          <a:prstGeom prst="rect">
            <a:avLst/>
          </a:prstGeom>
        </p:spPr>
      </p:pic>
      <p:sp>
        <p:nvSpPr>
          <p:cNvPr id="8" name="Rectangle 7"/>
          <p:cNvSpPr/>
          <p:nvPr/>
        </p:nvSpPr>
        <p:spPr>
          <a:xfrm>
            <a:off x="7109048" y="3067422"/>
            <a:ext cx="1871688" cy="216024"/>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76400" y="1051198"/>
            <a:ext cx="288032" cy="1656184"/>
          </a:xfrm>
          <a:prstGeom prst="rect">
            <a:avLst/>
          </a:prstGeom>
          <a:noFill/>
          <a:ln>
            <a:solidFill>
              <a:srgbClr val="00B0F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3072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220</Words>
  <Application>Microsoft Office PowerPoint</Application>
  <PresentationFormat>Widescreen</PresentationFormat>
  <Paragraphs>45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新細明體</vt: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Kwok Pat On</dc:creator>
  <cp:lastModifiedBy>Leo, Kwok Pat On</cp:lastModifiedBy>
  <cp:revision>4</cp:revision>
  <dcterms:created xsi:type="dcterms:W3CDTF">2020-10-09T11:10:34Z</dcterms:created>
  <dcterms:modified xsi:type="dcterms:W3CDTF">2020-10-09T11:35:44Z</dcterms:modified>
</cp:coreProperties>
</file>