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2"/>
    <p:sldId id="26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8535" y="4843463"/>
            <a:ext cx="4495800" cy="616585"/>
          </a:xfrm>
        </p:spPr>
        <p:txBody>
          <a:bodyPr>
            <a:normAutofit/>
          </a:bodyPr>
          <a:lstStyle/>
          <a:p>
            <a:r>
              <a:rPr lang="en-US" sz="2400"/>
              <a:t>Test#10 data dump result in OWU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375400" y="1522413"/>
            <a:ext cx="5181600" cy="3109595"/>
          </a:xfrm>
          <a:prstGeom prst="rect">
            <a:avLst/>
          </a:prstGeom>
        </p:spPr>
      </p:pic>
      <p:pic>
        <p:nvPicPr>
          <p:cNvPr id="6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35000" y="1690688"/>
            <a:ext cx="5181600" cy="2773045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Difference data dump profile in UART and OWU mode. Anything the same </a:t>
            </a:r>
            <a:r>
              <a:rPr lang="en-US" dirty="0" smtClean="0"/>
              <a:t>except </a:t>
            </a:r>
            <a:r>
              <a:rPr lang="en-US" dirty="0"/>
              <a:t>change the connection from UART to OWU.</a:t>
            </a:r>
          </a:p>
        </p:txBody>
      </p:sp>
      <p:sp>
        <p:nvSpPr>
          <p:cNvPr id="9" name="Title 1"/>
          <p:cNvSpPr>
            <a:spLocks noGrp="1"/>
          </p:cNvSpPr>
          <p:nvPr/>
        </p:nvSpPr>
        <p:spPr>
          <a:xfrm>
            <a:off x="977900" y="4843463"/>
            <a:ext cx="4495800" cy="616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Test#10 data dump result in UART</a:t>
            </a:r>
          </a:p>
        </p:txBody>
      </p:sp>
      <p:sp>
        <p:nvSpPr>
          <p:cNvPr id="3" name="Rectangle 2"/>
          <p:cNvSpPr/>
          <p:nvPr/>
        </p:nvSpPr>
        <p:spPr>
          <a:xfrm>
            <a:off x="6926580" y="1866900"/>
            <a:ext cx="190500" cy="13487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ular Callout 3"/>
          <p:cNvSpPr/>
          <p:nvPr/>
        </p:nvSpPr>
        <p:spPr>
          <a:xfrm>
            <a:off x="6019801" y="1348740"/>
            <a:ext cx="2675312" cy="341948"/>
          </a:xfrm>
          <a:prstGeom prst="wedgeRectCallout">
            <a:avLst>
              <a:gd name="adj1" fmla="val -11991"/>
              <a:gd name="adj2" fmla="val 1028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There have abnormal burst signal cause to data dump profile be shifted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123509" y="1963102"/>
            <a:ext cx="1409371" cy="4351338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Difference data dump profile in UART and OWU mode. Anything the same </a:t>
            </a:r>
            <a:r>
              <a:rPr lang="en-US" dirty="0" smtClean="0"/>
              <a:t>except </a:t>
            </a:r>
            <a:r>
              <a:rPr lang="en-US" dirty="0"/>
              <a:t>change the connection from UART to OWU.</a:t>
            </a:r>
          </a:p>
        </p:txBody>
      </p:sp>
      <p:sp>
        <p:nvSpPr>
          <p:cNvPr id="7" name="Title 1"/>
          <p:cNvSpPr>
            <a:spLocks noGrp="1"/>
          </p:cNvSpPr>
          <p:nvPr/>
        </p:nvSpPr>
        <p:spPr>
          <a:xfrm>
            <a:off x="3413530" y="6314440"/>
            <a:ext cx="3402906" cy="3568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/>
              <a:t>Test#10 data dump result in UART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97899" y="1825625"/>
            <a:ext cx="1597817" cy="4351338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/>
        </p:nvSpPr>
        <p:spPr>
          <a:xfrm>
            <a:off x="76366" y="6314440"/>
            <a:ext cx="3402906" cy="3568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/>
              <a:t>Test#10 data dump result in </a:t>
            </a:r>
            <a:r>
              <a:rPr lang="en-US" altLang="zh-TW" sz="1800" dirty="0" smtClean="0"/>
              <a:t>OWU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78092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80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Theme</vt:lpstr>
      <vt:lpstr>Test#10 data dump result in OWU</vt:lpstr>
      <vt:lpstr>Difference data dump profile in UART and OWU mode. Anything the same except change the connection from UART to OWU.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Leo, Kwok Pat On</dc:creator>
  <cp:lastModifiedBy>Leo, Kwok Pat On</cp:lastModifiedBy>
  <cp:revision>7</cp:revision>
  <dcterms:created xsi:type="dcterms:W3CDTF">2020-10-14T02:39:00Z</dcterms:created>
  <dcterms:modified xsi:type="dcterms:W3CDTF">2020-10-15T06:35:41Z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1033-11.2.0.9684</vt:lpwstr>
  </property>
</Properties>
</file>