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0FAE45-FC2D-4003-8CF7-92CA625B1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DE3922F-EAA9-43EC-8327-980E7ECB6D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3E09F7A-D1CF-43A6-8BDB-664DF988E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8BB5-A22B-47D2-B42D-8F0558B6D4D8}" type="datetimeFigureOut">
              <a:rPr lang="ko-KR" altLang="en-US" smtClean="0"/>
              <a:t>2021-09-06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4DAB42C-3F9B-4AB0-9CE3-DBE61769D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E95AFDE-38CE-49B0-9668-7FA070C90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CF78-BFFD-462D-92FB-5A89F03DF3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624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C7ACA4-056D-47BE-8471-72359FEB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A494E7B-8490-4C39-8DE9-12405E799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0903ED5-6AB9-445A-9F97-3F7C42944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8BB5-A22B-47D2-B42D-8F0558B6D4D8}" type="datetimeFigureOut">
              <a:rPr lang="ko-KR" altLang="en-US" smtClean="0"/>
              <a:t>2021-09-06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3DD3555-6E0C-4249-8A6C-DD65FE2AA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D4351F-C096-4BF1-B09C-284B4AEFE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CF78-BFFD-462D-92FB-5A89F03DF3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815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9CA6FB8-8074-49F9-90B9-99B79575C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50A9690-ED45-4DEC-B68C-DD3030877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4486F24-0D1A-4A1C-B3A0-1FF2E1014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8BB5-A22B-47D2-B42D-8F0558B6D4D8}" type="datetimeFigureOut">
              <a:rPr lang="ko-KR" altLang="en-US" smtClean="0"/>
              <a:t>2021-09-06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91C81CE-B6A6-4577-BD17-B9B541920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EDD7D26-D8F4-45F6-AB6D-FBFF0230B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CF78-BFFD-462D-92FB-5A89F03DF3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103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EDB8BF-7E02-4256-AAB3-04FCB7DF8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1376C8E-6DB3-4384-B8A5-FA091ABB9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097D8AB-ADC0-4CDB-9718-270BDE383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8BB5-A22B-47D2-B42D-8F0558B6D4D8}" type="datetimeFigureOut">
              <a:rPr lang="ko-KR" altLang="en-US" smtClean="0"/>
              <a:t>2021-09-06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9F147E4-4825-4E0D-B37A-7D257E5EE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FD9C6DC-C1FF-4A0A-A94E-63CCBA0C8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CF78-BFFD-462D-92FB-5A89F03DF3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06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F40A20-7860-4168-A6A7-FC56BF5EC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A2156C0-A479-4383-8660-55239FE16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0EFFDF-B69D-45D0-B00B-9D1DCC4A5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8BB5-A22B-47D2-B42D-8F0558B6D4D8}" type="datetimeFigureOut">
              <a:rPr lang="ko-KR" altLang="en-US" smtClean="0"/>
              <a:t>2021-09-06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8127E4F-F757-491E-A516-53D7D9350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EEAFF53-E9A1-4D41-8730-79E8DC9B1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CF78-BFFD-462D-92FB-5A89F03DF3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353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E4BBC5-6DA4-433F-B729-39E698890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859940B-4282-4F64-9D04-EF76AF43D2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9F9BED1-6E46-40C3-8286-8A1917D98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156F335-68EA-4B8C-90BA-E9031ACDD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8BB5-A22B-47D2-B42D-8F0558B6D4D8}" type="datetimeFigureOut">
              <a:rPr lang="ko-KR" altLang="en-US" smtClean="0"/>
              <a:t>2021-09-06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CF36BD5-D41F-4952-B236-BAD625237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869006D-5AC8-44F6-B5C7-952671C43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CF78-BFFD-462D-92FB-5A89F03DF3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936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31509A-02CE-4650-97D1-20004CA44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5237784-2D29-4807-A92B-5A19D5137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571C90E-3058-4853-A190-CD5DD2344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FBA8AE4-4F23-489C-A8A3-054E8B7C4F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932E864-6624-4905-8337-1A6A92DE3F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C2E89C5-D4A5-4090-A7DE-EADD6DF2A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8BB5-A22B-47D2-B42D-8F0558B6D4D8}" type="datetimeFigureOut">
              <a:rPr lang="ko-KR" altLang="en-US" smtClean="0"/>
              <a:t>2021-09-06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22ED40D-671A-4A03-8250-04664C367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091646F-A30C-4F28-99D3-C1D5BFFC7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CF78-BFFD-462D-92FB-5A89F03DF3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2888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46BFDE-6774-473C-A50A-06E6B2FE8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9A638DA-7583-4ADE-8D84-33FC8BC99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8BB5-A22B-47D2-B42D-8F0558B6D4D8}" type="datetimeFigureOut">
              <a:rPr lang="ko-KR" altLang="en-US" smtClean="0"/>
              <a:t>2021-09-06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B35F20D-50F2-42A3-BE6B-8C9AAE68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59D162E-B095-4586-A4F8-8D3545A5E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CF78-BFFD-462D-92FB-5A89F03DF3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626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4403FDB-3146-4292-A4B6-3CFBE968E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8BB5-A22B-47D2-B42D-8F0558B6D4D8}" type="datetimeFigureOut">
              <a:rPr lang="ko-KR" altLang="en-US" smtClean="0"/>
              <a:t>2021-09-06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58D9DCC-DD48-43CA-9A58-FF590C9C3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263FFC8-B4B5-487E-BEC6-585D37100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CF78-BFFD-462D-92FB-5A89F03DF3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802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19E263-D854-4AC6-B00F-C555FAAE0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22BC700-03EB-47BE-96C7-B14D004AC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50F1E75-95E9-4E9E-A0DC-7A8F729BB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0176AB3-231B-403C-91E4-8DB402AE2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8BB5-A22B-47D2-B42D-8F0558B6D4D8}" type="datetimeFigureOut">
              <a:rPr lang="ko-KR" altLang="en-US" smtClean="0"/>
              <a:t>2021-09-06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6992DAB-35FA-43FE-AC6D-EE9B83166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EC5C761-7368-4946-89F2-267BA1DC6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CF78-BFFD-462D-92FB-5A89F03DF3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201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DA73-7DE5-4068-ACF5-86FC84963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01FBB5B-9358-402F-ADFE-EBD5A7A81A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1C6A68B-CF6E-4BD7-B3E0-A9BE55884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7EFBB83-1D10-487F-9FA1-C73BDFA23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8BB5-A22B-47D2-B42D-8F0558B6D4D8}" type="datetimeFigureOut">
              <a:rPr lang="ko-KR" altLang="en-US" smtClean="0"/>
              <a:t>2021-09-06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EBDB9F5-BDC5-4AA1-BB5A-069B2B52F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9AFE8AC-A331-4677-B8B4-D39A6F252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CF78-BFFD-462D-92FB-5A89F03DF3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001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90F0179-DD3F-4337-8011-5B4B35290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BCA6123-0E76-4035-9D17-F75E71E72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4C2962D-40CA-4752-869B-6B2216285C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F8BB5-A22B-47D2-B42D-8F0558B6D4D8}" type="datetimeFigureOut">
              <a:rPr lang="ko-KR" altLang="en-US" smtClean="0"/>
              <a:t>2021-09-06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039B9AA-2A28-4A11-8EBB-65EC5F062B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AF1CEC1-CA65-4A60-8BA8-30A472D8B2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FCF78-BFFD-462D-92FB-5A89F03DF3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750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FF06B259-54FE-48AA-AA5B-0D53201FAA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8305"/>
          <a:stretch/>
        </p:blipFill>
        <p:spPr>
          <a:xfrm>
            <a:off x="0" y="788435"/>
            <a:ext cx="5406220" cy="573834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7374C318-F760-42F3-ADC5-E722F07E8B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344"/>
          <a:stretch/>
        </p:blipFill>
        <p:spPr>
          <a:xfrm>
            <a:off x="508076" y="1424100"/>
            <a:ext cx="4625899" cy="82345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22410D5-ABC2-45B4-BDE7-3C73FAF3E82D}"/>
              </a:ext>
            </a:extLst>
          </p:cNvPr>
          <p:cNvSpPr txBox="1"/>
          <p:nvPr/>
        </p:nvSpPr>
        <p:spPr>
          <a:xfrm>
            <a:off x="3162106" y="46541"/>
            <a:ext cx="7191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AWR1843boost with dca1000evm</a:t>
            </a:r>
            <a:endParaRPr lang="ko-KR" altLang="en-US" sz="2800" b="1" dirty="0"/>
          </a:p>
        </p:txBody>
      </p:sp>
      <p:sp>
        <p:nvSpPr>
          <p:cNvPr id="9" name="왼쪽 중괄호 8">
            <a:extLst>
              <a:ext uri="{FF2B5EF4-FFF2-40B4-BE49-F238E27FC236}">
                <a16:creationId xmlns:a16="http://schemas.microsoft.com/office/drawing/2014/main" id="{25C57109-4EA7-4519-AB10-D7BC03B75404}"/>
              </a:ext>
            </a:extLst>
          </p:cNvPr>
          <p:cNvSpPr/>
          <p:nvPr/>
        </p:nvSpPr>
        <p:spPr>
          <a:xfrm rot="10800000">
            <a:off x="4346610" y="849086"/>
            <a:ext cx="345232" cy="102636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0FCFBC-B83A-48BE-99E2-7C31F87C159A}"/>
              </a:ext>
            </a:extLst>
          </p:cNvPr>
          <p:cNvSpPr txBox="1"/>
          <p:nvPr/>
        </p:nvSpPr>
        <p:spPr>
          <a:xfrm>
            <a:off x="4787903" y="849086"/>
            <a:ext cx="7421861" cy="1285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/>
              <a:t>Q1) </a:t>
            </a:r>
            <a:r>
              <a:rPr lang="en-US" altLang="ko-KR" dirty="0"/>
              <a:t>There are two method to get Max Range. Which one is used in </a:t>
            </a:r>
            <a:r>
              <a:rPr lang="en-US" altLang="ko-KR" dirty="0" err="1"/>
              <a:t>mmWaveStudio</a:t>
            </a:r>
            <a:r>
              <a:rPr lang="en-US" altLang="ko-KR" dirty="0"/>
              <a:t> 1D-FFT at x-axis? 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541D32-CA24-4A67-AF7F-87628CA96D0A}"/>
              </a:ext>
            </a:extLst>
          </p:cNvPr>
          <p:cNvSpPr txBox="1"/>
          <p:nvPr/>
        </p:nvSpPr>
        <p:spPr>
          <a:xfrm>
            <a:off x="108026" y="849086"/>
            <a:ext cx="5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C3D094-F656-48E8-B77E-5BFE9298BE40}"/>
              </a:ext>
            </a:extLst>
          </p:cNvPr>
          <p:cNvSpPr txBox="1"/>
          <p:nvPr/>
        </p:nvSpPr>
        <p:spPr>
          <a:xfrm>
            <a:off x="108027" y="1544019"/>
            <a:ext cx="5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②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283D38-AC87-464E-AC96-E583DFBA5F9B}"/>
              </a:ext>
            </a:extLst>
          </p:cNvPr>
          <p:cNvSpPr txBox="1"/>
          <p:nvPr/>
        </p:nvSpPr>
        <p:spPr>
          <a:xfrm>
            <a:off x="1339045" y="2247558"/>
            <a:ext cx="40671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/>
              <a:t>Programming Chirp Parameters in TI radar Devices.pdf</a:t>
            </a:r>
            <a:endParaRPr lang="ko-KR" altLang="en-US" sz="105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54BCDE5-B82A-4EBF-B47A-F84853CCC0E4}"/>
                  </a:ext>
                </a:extLst>
              </p:cNvPr>
              <p:cNvSpPr txBox="1"/>
              <p:nvPr/>
            </p:nvSpPr>
            <p:spPr>
              <a:xfrm>
                <a:off x="108026" y="2614658"/>
                <a:ext cx="7421862" cy="13191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b="1" dirty="0"/>
                  <a:t>Q2) </a:t>
                </a:r>
                <a:r>
                  <a:rPr lang="en-US" altLang="ko-KR" dirty="0"/>
                  <a:t>If </a:t>
                </a:r>
                <a:r>
                  <a:rPr lang="ko-KR" altLang="en-US" dirty="0"/>
                  <a:t>① </a:t>
                </a:r>
                <a:r>
                  <a:rPr lang="en-US" altLang="ko-KR" dirty="0"/>
                  <a:t>is correct,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𝐼𝐹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dirty="0"/>
                  <a:t>always 11.25Mhz at complex 1x mode because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𝐼𝐹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ko-KR" altLang="en-US" dirty="0"/>
                  <a:t> </a:t>
                </a:r>
                <a:r>
                  <a:rPr lang="en-US" altLang="ko-KR" dirty="0"/>
                  <a:t>= 0.9 </a:t>
                </a:r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ko-K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𝐴𝐷𝐶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𝑠𝑎𝑚𝑝𝑙𝑖𝑛𝑔</m:t>
                        </m:r>
                      </m:sub>
                    </m:sSub>
                  </m:oMath>
                </a14:m>
                <a:r>
                  <a:rPr lang="ko-KR" altLang="en-US" dirty="0"/>
                  <a:t> </a:t>
                </a:r>
                <a:r>
                  <a:rPr lang="en-US" altLang="ko-KR" dirty="0"/>
                  <a:t>= 0.9 </a:t>
                </a:r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ko-K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12.5</m:t>
                    </m:r>
                  </m:oMath>
                </a14:m>
                <a:r>
                  <a:rPr lang="en-US" altLang="ko-KR" dirty="0"/>
                  <a:t>.</a:t>
                </a:r>
                <a:endParaRPr lang="ko-KR" altLang="en-US" dirty="0"/>
              </a:p>
              <a:p>
                <a:pPr>
                  <a:lnSpc>
                    <a:spcPct val="150000"/>
                  </a:lnSpc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54BCDE5-B82A-4EBF-B47A-F84853CCC0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26" y="2614658"/>
                <a:ext cx="7421862" cy="1319144"/>
              </a:xfrm>
              <a:prstGeom prst="rect">
                <a:avLst/>
              </a:prstGeom>
              <a:blipFill>
                <a:blip r:embed="rId4"/>
                <a:stretch>
                  <a:fillRect l="-74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8CC420BA-4BF2-442D-A498-E988027E7169}"/>
              </a:ext>
            </a:extLst>
          </p:cNvPr>
          <p:cNvSpPr txBox="1"/>
          <p:nvPr/>
        </p:nvSpPr>
        <p:spPr>
          <a:xfrm>
            <a:off x="108025" y="3739621"/>
            <a:ext cx="10055149" cy="869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/>
              <a:t>Q3) </a:t>
            </a:r>
            <a:r>
              <a:rPr lang="en-US" altLang="ko-KR" dirty="0"/>
              <a:t>If </a:t>
            </a:r>
            <a:r>
              <a:rPr lang="ko-KR" altLang="en-US" dirty="0"/>
              <a:t>② </a:t>
            </a:r>
            <a:r>
              <a:rPr lang="en-US" altLang="ko-KR" dirty="0"/>
              <a:t>is correct, How can I get those parameter by myself? Which program I have to use what I can get RCS, SNR, Tx output power, etc.?</a:t>
            </a:r>
            <a:endParaRPr lang="ko-KR" alt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906045-0877-4BEE-8A00-E2B39F35A094}"/>
              </a:ext>
            </a:extLst>
          </p:cNvPr>
          <p:cNvSpPr txBox="1"/>
          <p:nvPr/>
        </p:nvSpPr>
        <p:spPr>
          <a:xfrm>
            <a:off x="379488" y="5186191"/>
            <a:ext cx="11410950" cy="869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/>
              <a:t>I got these questions when I making 1D – FFT by myself using raw </a:t>
            </a:r>
            <a:r>
              <a:rPr lang="en-US" altLang="ko-KR" dirty="0" err="1"/>
              <a:t>adc</a:t>
            </a:r>
            <a:r>
              <a:rPr lang="en-US" altLang="ko-KR" dirty="0"/>
              <a:t> data. when I used first formula there are little bit difference at x-axis. So, I want to know how to get Max range at </a:t>
            </a:r>
            <a:r>
              <a:rPr lang="en-US" altLang="ko-KR" dirty="0" err="1"/>
              <a:t>mmWave</a:t>
            </a:r>
            <a:r>
              <a:rPr lang="en-US" altLang="ko-KR" dirty="0"/>
              <a:t> Studio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3794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144</Words>
  <Application>Microsoft Office PowerPoint</Application>
  <PresentationFormat>와이드스크린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Cambria Math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이혁빈</dc:creator>
  <cp:lastModifiedBy>이혁빈</cp:lastModifiedBy>
  <cp:revision>2</cp:revision>
  <dcterms:created xsi:type="dcterms:W3CDTF">2021-09-06T11:56:05Z</dcterms:created>
  <dcterms:modified xsi:type="dcterms:W3CDTF">2021-09-06T12:17:04Z</dcterms:modified>
</cp:coreProperties>
</file>