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22"/>
  </p:notesMasterIdLst>
  <p:sldIdLst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39E42C-2FED-4F8B-99B2-354C953A3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B5E87-7237-4FE5-A20A-E3CDF1378B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A3BAFA-8B37-4D63-BEC1-A1479DC0E8B0}" type="datetimeFigureOut">
              <a:rPr lang="en-US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9B2A68D-F075-4249-BFE9-B80432E817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474CC0D-8097-4993-84F8-FB5EB48F6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2FF9B-3A3B-4DB3-AD1D-B8A85F02A9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14785-8542-400E-9333-23DD9E889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AC1B5B-84B2-4C3F-9B44-17728E7C4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2C3396-3070-45B2-9ACE-79B1015FF861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C1B4F-9BAB-4E1A-AB2B-198787CB716E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A117DA-EA2E-4825-A96E-EA88F23C828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/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CC7871-0103-4BE6-A0DB-57168DB26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4C226F-761C-4874-95E6-5DDDB5AA7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F5E9-3BBF-4AF3-A985-D7F7CD375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538A96-D8EB-4A93-BCDE-EE5CA5CEE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2"/>
          <a:stretch/>
        </p:blipFill>
        <p:spPr>
          <a:xfrm>
            <a:off x="0" y="6395596"/>
            <a:ext cx="2475781" cy="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3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889000"/>
            <a:ext cx="10058400" cy="4980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892736-9B70-4803-8991-8A459A156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05D317-6FA9-47D5-B5CC-6423649198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3A44-1237-4B94-8737-3C2778748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79" y="16084"/>
            <a:ext cx="10058400" cy="748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830424"/>
            <a:ext cx="4937760" cy="5038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830424"/>
            <a:ext cx="4937760" cy="5038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1AF55-CEE8-4E4C-8371-E7EDD9960C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C4920-C238-4442-965A-E57BDD23F8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9B4E-ADB1-45FE-870C-3DDD335FE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2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45123"/>
            <a:ext cx="10058400" cy="7362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81405"/>
            <a:ext cx="4937760" cy="499251"/>
          </a:xfrm>
        </p:spPr>
        <p:txBody>
          <a:bodyPr lIns="91440" rIns="91440" anchor="ctr"/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280656"/>
            <a:ext cx="4937760" cy="4679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781405"/>
            <a:ext cx="4998720" cy="499251"/>
          </a:xfrm>
        </p:spPr>
        <p:txBody>
          <a:bodyPr lIns="91440" rIns="91440" anchor="ctr"/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0694" y="1280656"/>
            <a:ext cx="4937760" cy="4679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A7E79E-3903-4897-8225-9329FB64D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E2028F-66A5-4E09-9265-5F19C715F3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7B05-C8C9-4159-850A-714C5A06C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9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389B3A-A213-40A0-9F7E-C5964828B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729A6-D655-4DB2-BCB2-3F7D5D36D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2828-43A0-48AD-801E-75EEBFE87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2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2C3396-3070-45B2-9ACE-79B1015FF861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C1B4F-9BAB-4E1A-AB2B-198787CB716E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74976"/>
            <a:ext cx="10058400" cy="708048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800" spc="-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CC7871-0103-4BE6-A0DB-57168DB26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4C226F-761C-4874-95E6-5DDDB5AA7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F5E9-3BBF-4AF3-A985-D7F7CD375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538A96-D8EB-4A93-BCDE-EE5CA5CEE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2"/>
          <a:stretch/>
        </p:blipFill>
        <p:spPr>
          <a:xfrm>
            <a:off x="0" y="6395596"/>
            <a:ext cx="2475781" cy="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2C1E745-79E3-44F6-BF45-5E3C242F6E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80FF5CA-F69B-4B2E-9568-89A2E8B81C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E83C-9933-4AAD-9A1E-01E808AE2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8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2C3396-3070-45B2-9ACE-79B1015FF861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C1B4F-9BAB-4E1A-AB2B-198787CB716E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CC7871-0103-4BE6-A0DB-57168DB26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4C226F-761C-4874-95E6-5DDDB5AA7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F5E9-3BBF-4AF3-A985-D7F7CD375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538A96-D8EB-4A93-BCDE-EE5CA5CEE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2"/>
          <a:stretch/>
        </p:blipFill>
        <p:spPr>
          <a:xfrm>
            <a:off x="0" y="6395596"/>
            <a:ext cx="2475781" cy="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3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66F8B79-7036-4A26-A51D-2F5466C059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5B6CE5-9A1B-4BBD-8501-5005491370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AF88-E5EA-4FE2-AD49-682A87247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6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FE18D1-1149-4A40-AF21-F6ED13D1306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E821B9-2944-49C7-B8B3-9F126AF65F69}"/>
              </a:ext>
            </a:extLst>
          </p:cNvPr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2B5A05-7D48-4808-8E38-3F768A23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50800"/>
            <a:ext cx="10058400" cy="646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EC19B-29EA-40E7-8F55-15ED2393F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963" y="787400"/>
            <a:ext cx="10058400" cy="50815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57626-77E0-4C75-B5D8-976592196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79FEF-B52F-461C-BEE3-7A5F4A2D1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FF9C09D-27B5-4E36-AA07-5CB5A77D0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F552AD-037D-4B79-8C63-8B1BF9D3E9B4}"/>
              </a:ext>
            </a:extLst>
          </p:cNvPr>
          <p:cNvCxnSpPr/>
          <p:nvPr/>
        </p:nvCxnSpPr>
        <p:spPr>
          <a:xfrm>
            <a:off x="1112838" y="72866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F98D712-7D4B-4313-8FF2-4B49DE107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2"/>
          <a:stretch/>
        </p:blipFill>
        <p:spPr>
          <a:xfrm>
            <a:off x="0" y="6395596"/>
            <a:ext cx="2475781" cy="4479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1" r:id="rId2"/>
    <p:sldLayoutId id="2147483742" r:id="rId3"/>
    <p:sldLayoutId id="2147483743" r:id="rId4"/>
    <p:sldLayoutId id="2147483744" r:id="rId5"/>
    <p:sldLayoutId id="2147483753" r:id="rId6"/>
    <p:sldLayoutId id="2147483748" r:id="rId7"/>
    <p:sldLayoutId id="2147483754" r:id="rId8"/>
    <p:sldLayoutId id="214748374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333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67B9E-2C66-4849-A673-9FE3DFAF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Description of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3901A-D5E5-43F3-A0CB-B69D8E3F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775063"/>
            <a:ext cx="10058400" cy="55734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is data from a MMWCAS-RF-EVM board attached to a MMWCAS-DSP-EVM board</a:t>
            </a:r>
          </a:p>
          <a:p>
            <a:r>
              <a:rPr lang="en-US" dirty="0"/>
              <a:t>We purchased these as a set from the TI store</a:t>
            </a:r>
          </a:p>
          <a:p>
            <a:r>
              <a:rPr lang="en-US" dirty="0"/>
              <a:t>TDMA data collection with 16 Rx and 1 Tx, 256 samples per chirp</a:t>
            </a:r>
          </a:p>
          <a:p>
            <a:r>
              <a:rPr lang="en-US" dirty="0"/>
              <a:t>We acquired 189 chirps: 21 cycles of the 9 Tx </a:t>
            </a:r>
          </a:p>
          <a:p>
            <a:r>
              <a:rPr lang="en-US" dirty="0"/>
              <a:t>All 21 chirps for Tx 1 are plotted on the same chart for each Rx</a:t>
            </a:r>
          </a:p>
          <a:p>
            <a:r>
              <a:rPr lang="en-US" dirty="0"/>
              <a:t>Note that the Rx data is virtually the same for all 21 chirps on Rx channels 1-12</a:t>
            </a:r>
          </a:p>
          <a:p>
            <a:r>
              <a:rPr lang="en-US" dirty="0"/>
              <a:t>Rx 1-4 are on chip 1, 5-8 are chip 2, 9-12 are chip 3, 13-16 are chip 4</a:t>
            </a:r>
          </a:p>
          <a:p>
            <a:r>
              <a:rPr lang="en-US" dirty="0"/>
              <a:t>Note that the data is not synchronized in time for chip 4, Rx 13-16</a:t>
            </a:r>
          </a:p>
          <a:p>
            <a:r>
              <a:rPr lang="en-US" dirty="0"/>
              <a:t>Clearly, there is something wrong with chip 4</a:t>
            </a:r>
          </a:p>
          <a:p>
            <a:r>
              <a:rPr lang="en-US" dirty="0"/>
              <a:t>It is possible that the problem is the DSP board, but we can’t diagnose 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4C385-4BA5-464C-B406-8CE1BFCF46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2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9F61-6439-40FB-B139-04118C61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4F83E-991F-4D98-8ABD-DCD32FD26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B7B48-8C6A-47B4-A9C4-F6D4C5048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1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29BC-3CB9-43DC-8635-0A6D2A14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1899E-F99E-4815-8118-091748D33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8192F-0FEC-4737-A84A-24AA62F74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6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4029-446A-4457-A561-BD6CBBF1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1A25C-7796-47CE-9060-12141F14F7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2B69E-D617-4E55-840C-69206445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4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863A-6134-47BB-82BE-26BF55B4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DAAFA-4007-482D-8357-84033FC55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D754A-15C5-45AE-B263-F6ADC3DE5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2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1B35-3C53-4BA3-A472-0E967F695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F683C-B94C-4D69-815E-026A946BBE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1E5D9-6A13-4117-8CAD-A89CD9779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193E2-F393-4B47-89B7-09E358C7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41E7D-A139-4C28-BC30-5BBED63F6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BEC0D-D6FA-4A44-9DBC-55094C2E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4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2FA7-B118-49F8-801D-1EABEBDC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6951D-A264-4EE2-86E7-A96614498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5740E-EF7F-42EC-97CD-62AFAA76F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8966-CD6C-46DB-A6E3-7B7383DD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10E9-9CA8-45B1-BB47-7DCDF709D8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4554E-C4DA-4986-B1A9-EAB19FF2B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4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8F75-6D65-4CFF-9A37-0BE4CE6E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6EF2F-447C-405F-BA5C-45FF0A0D0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046C6-A327-47F4-9FF5-4566228E1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4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E1C-70CA-4B4A-93E5-3D660CD4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11174-2112-4E28-9FE9-A9A3BAB911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5276A-F2C9-430B-8479-B17ADAE85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2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5EA5-22CC-450C-9CEA-C1E38271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A0CE6-5D96-4836-ACEF-ACCAABF61C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762C2-5C8F-4FD3-9522-A3631367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3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4D84-5D6A-4B16-8981-C22D451C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BEEB7-9F73-48FF-A5FE-E232F8F9A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331AA-398E-45FD-8745-F762E0490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4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555A-3250-42E2-9392-330AF6F2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7A09B-5464-433C-AECF-D2BE92486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3AEF3-1B8E-4A78-8276-D3433E101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F5E8-0602-4562-917D-FED2BD1E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F82F7-9C1F-4835-A4C1-8714549A1C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0C643-08A7-480F-8FBD-10D3CA16E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2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DD59-91A6-484C-A98C-E1794FA0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05DFE-2663-4A24-920B-C77329BE0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D33C5-AF59-4506-90D3-A2F4FF50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0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57D1-91F0-41C9-BAB3-86EA9711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80C6F-4219-4F97-83FC-D45B55587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F3278-360E-45C0-91E9-071286F16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97"/>
            <a:ext cx="12192000" cy="62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115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43678A8-A22C-4A47-A143-8730333E793E}" vid="{03581A8E-221E-4F69-80DD-28621AF942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BEAA9BC09884A9FEFBA70F2847BC4" ma:contentTypeVersion="8" ma:contentTypeDescription="Create a new document." ma:contentTypeScope="" ma:versionID="be170d1ed296bf888379cea8ca06bcc3">
  <xsd:schema xmlns:xsd="http://www.w3.org/2001/XMLSchema" xmlns:xs="http://www.w3.org/2001/XMLSchema" xmlns:p="http://schemas.microsoft.com/office/2006/metadata/properties" xmlns:ns2="450978c4-2b7c-4f3d-b349-809086a592c9" xmlns:ns3="0778623a-c9d5-4bab-8e37-ababde899be4" targetNamespace="http://schemas.microsoft.com/office/2006/metadata/properties" ma:root="true" ma:fieldsID="a11d7f6bf03f5900c9ff38cd9384192a" ns2:_="" ns3:_="">
    <xsd:import namespace="450978c4-2b7c-4f3d-b349-809086a592c9"/>
    <xsd:import namespace="0778623a-c9d5-4bab-8e37-ababde899be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978c4-2b7c-4f3d-b349-809086a592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8623a-c9d5-4bab-8e37-ababde899b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176591-3E53-4A8F-83CE-29E0D9C8E6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558A55-E306-4152-B46A-768FCC3FC50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50978c4-2b7c-4f3d-b349-809086a592c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C0C7B0-F12B-43A7-BECD-5BF82A2F7E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0978c4-2b7c-4f3d-b349-809086a592c9"/>
    <ds:schemaRef ds:uri="0778623a-c9d5-4bab-8e37-ababde899b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</TotalTime>
  <Words>160</Words>
  <Application>Microsoft Office PowerPoint</Application>
  <PresentationFormat>Widescreen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Retrospect</vt:lpstr>
      <vt:lpstr>Description of plots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Sexton</dc:creator>
  <cp:lastModifiedBy>Chris Sexton</cp:lastModifiedBy>
  <cp:revision>2</cp:revision>
  <dcterms:created xsi:type="dcterms:W3CDTF">2021-01-28T23:16:45Z</dcterms:created>
  <dcterms:modified xsi:type="dcterms:W3CDTF">2021-01-28T23:34:32Z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0x010100165BEAA9BC09884A9FEFBA70F2847BC4</vt:lpwstr>
  </property>
</Properties>
</file>