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63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2BCE23E8-7092-46F0-A00C-A93CE91895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 dirty="0">
                <a:cs typeface="+mn-cs"/>
              </a:rPr>
              <a:t>TI </a:t>
            </a:r>
            <a:r>
              <a:rPr lang="en-US" sz="800" dirty="0" smtClean="0">
                <a:cs typeface="+mn-cs"/>
              </a:rPr>
              <a:t>Information – Selective Disclosure</a:t>
            </a:r>
            <a:endParaRPr lang="en-US" sz="800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1" fontAlgn="base" hangingPunct="1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1" fontAlgn="base" hangingPunct="1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1" fontAlgn="base" hangingPunct="1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1" fontAlgn="base" hangingPunct="1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TMP107 Interface Guide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Ren Schackmann</a:t>
            </a:r>
          </a:p>
          <a:p>
            <a:r>
              <a:rPr lang="en-US" dirty="0" smtClean="0"/>
              <a:t>February 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362200" y="3581400"/>
            <a:ext cx="2362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62200" y="2514600"/>
            <a:ext cx="3886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UART</a:t>
            </a:r>
            <a:endParaRPr lang="en-US" i="1" dirty="0"/>
          </a:p>
        </p:txBody>
      </p:sp>
      <p:sp>
        <p:nvSpPr>
          <p:cNvPr id="5" name="Rectangle 4"/>
          <p:cNvSpPr/>
          <p:nvPr/>
        </p:nvSpPr>
        <p:spPr>
          <a:xfrm>
            <a:off x="1600200" y="2133600"/>
            <a:ext cx="838200" cy="1752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 rot="5400000">
            <a:off x="3703320" y="2322830"/>
            <a:ext cx="441960" cy="381000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438400" y="2133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Tx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724400" y="2533648"/>
            <a:ext cx="0" cy="1066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438400" y="32004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019800" y="1905000"/>
            <a:ext cx="1219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TMP107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8600" y="4419600"/>
            <a:ext cx="510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Hardware UART Timing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Works on PC COM ports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Re-use vendor UART code</a:t>
            </a:r>
          </a:p>
          <a:p>
            <a:pPr>
              <a:buFont typeface="Webdings" pitchFamily="18" charset="2"/>
              <a:buChar char=""/>
            </a:pPr>
            <a:r>
              <a:rPr lang="en-US" dirty="0" err="1" smtClean="0"/>
              <a:t>Tx</a:t>
            </a:r>
            <a:r>
              <a:rPr lang="en-US" dirty="0" smtClean="0"/>
              <a:t> line not capable of emulating open-drain driver </a:t>
            </a:r>
          </a:p>
          <a:p>
            <a:pPr>
              <a:buFont typeface="Webdings" pitchFamily="18" charset="2"/>
              <a:buChar char=""/>
            </a:pPr>
            <a:r>
              <a:rPr lang="en-US" dirty="0" smtClean="0"/>
              <a:t>Extra component used (SN74LVC1G07)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800600" y="198120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sz="1000" dirty="0" smtClean="0"/>
              <a:t>PLUP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486400" y="21336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IO1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4419600" y="1447800"/>
            <a:ext cx="564578" cy="1066800"/>
            <a:chOff x="4419600" y="1447800"/>
            <a:chExt cx="564578" cy="1066800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4724400" y="2362200"/>
              <a:ext cx="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724400" y="1771648"/>
              <a:ext cx="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572000" y="1752600"/>
              <a:ext cx="3048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4419600" y="1447800"/>
              <a:ext cx="5645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VCC</a:t>
              </a:r>
              <a:endParaRPr lang="en-US" dirty="0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H="1">
              <a:off x="4572000" y="1981198"/>
              <a:ext cx="304800" cy="1333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4572000" y="2114548"/>
              <a:ext cx="304800" cy="1333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4572000" y="2247898"/>
              <a:ext cx="304800" cy="1333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572000" y="2247898"/>
              <a:ext cx="3048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572000" y="2114548"/>
              <a:ext cx="3048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572000" y="2381248"/>
              <a:ext cx="1524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4724400" y="1981200"/>
              <a:ext cx="1524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/>
          <p:cNvCxnSpPr/>
          <p:nvPr/>
        </p:nvCxnSpPr>
        <p:spPr>
          <a:xfrm>
            <a:off x="2057400" y="2514600"/>
            <a:ext cx="1295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362200" y="3581400"/>
            <a:ext cx="2362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90985" y="2514600"/>
            <a:ext cx="2209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UART</a:t>
            </a:r>
            <a:endParaRPr lang="en-US" i="1" dirty="0"/>
          </a:p>
        </p:txBody>
      </p:sp>
      <p:sp>
        <p:nvSpPr>
          <p:cNvPr id="5" name="Rectangle 4"/>
          <p:cNvSpPr/>
          <p:nvPr/>
        </p:nvSpPr>
        <p:spPr>
          <a:xfrm>
            <a:off x="1600200" y="2133600"/>
            <a:ext cx="838200" cy="1752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2133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Tx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724400" y="2533648"/>
            <a:ext cx="0" cy="1066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438400" y="32004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019800" y="1905000"/>
            <a:ext cx="1219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TMP107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8600" y="4419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Hardware UART Timing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Works on PC COM ports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Re-use vendor UART code</a:t>
            </a:r>
          </a:p>
          <a:p>
            <a:pPr>
              <a:buFont typeface="Webdings" pitchFamily="18" charset="2"/>
              <a:buChar char=""/>
            </a:pPr>
            <a:r>
              <a:rPr lang="en-US" dirty="0" smtClean="0"/>
              <a:t>Extra component: Current Limiting Resistor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486400" y="21336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IO1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 rot="16200000">
            <a:off x="3571876" y="2143124"/>
            <a:ext cx="304800" cy="742952"/>
            <a:chOff x="4572000" y="1771648"/>
            <a:chExt cx="304800" cy="742952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4724400" y="2362200"/>
              <a:ext cx="0" cy="1524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724400" y="1771648"/>
              <a:ext cx="0" cy="22860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4572000" y="1981198"/>
              <a:ext cx="304800" cy="1333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4572000" y="2114548"/>
              <a:ext cx="304800" cy="1333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4572000" y="2247898"/>
              <a:ext cx="304800" cy="13335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572000" y="2247898"/>
              <a:ext cx="3048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572000" y="2114548"/>
              <a:ext cx="3048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572000" y="2381248"/>
              <a:ext cx="1524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4724400" y="1981200"/>
              <a:ext cx="15240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TextBox 45"/>
          <p:cNvSpPr txBox="1"/>
          <p:nvPr/>
        </p:nvSpPr>
        <p:spPr>
          <a:xfrm>
            <a:off x="3429000" y="198120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10k</a:t>
            </a:r>
            <a:r>
              <a:rPr lang="el-GR" dirty="0" smtClean="0"/>
              <a:t>Ω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2362200" y="3581400"/>
            <a:ext cx="2362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62200" y="2514600"/>
            <a:ext cx="3886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Microcontroller UART</a:t>
            </a:r>
            <a:endParaRPr lang="en-US" i="1" dirty="0"/>
          </a:p>
        </p:txBody>
      </p:sp>
      <p:sp>
        <p:nvSpPr>
          <p:cNvPr id="5" name="Rectangle 4"/>
          <p:cNvSpPr/>
          <p:nvPr/>
        </p:nvSpPr>
        <p:spPr>
          <a:xfrm>
            <a:off x="1600200" y="2133600"/>
            <a:ext cx="838200" cy="1752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2133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Tx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724400" y="2533648"/>
            <a:ext cx="0" cy="1066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438400" y="32004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Rx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019800" y="1905000"/>
            <a:ext cx="1219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TMP107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8600" y="4419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Hardware UART Timing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No extra components</a:t>
            </a:r>
          </a:p>
          <a:p>
            <a:pPr>
              <a:buFont typeface="Webdings" pitchFamily="18" charset="2"/>
              <a:buChar char=""/>
            </a:pPr>
            <a:r>
              <a:rPr lang="en-US" dirty="0" smtClean="0"/>
              <a:t>Make changes to vendor UART code</a:t>
            </a:r>
          </a:p>
          <a:p>
            <a:pPr>
              <a:buFont typeface="Webdings" pitchFamily="18" charset="2"/>
              <a:buChar char=""/>
            </a:pPr>
            <a:r>
              <a:rPr lang="en-US" dirty="0" smtClean="0"/>
              <a:t>Microcontroller required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5486400" y="21336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IO1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TI_Standard_PowerPoint_SelectiveDisclosure-v7</Template>
  <TotalTime>865</TotalTime>
  <Words>95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FinalPowerpoint</vt:lpstr>
      <vt:lpstr>TMP107 Interface Guide</vt:lpstr>
      <vt:lpstr>Any UART</vt:lpstr>
      <vt:lpstr>Any UART</vt:lpstr>
      <vt:lpstr>Microcontroller UART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TMP107 Interface Guide</dc:title>
  <dc:creator>a0271474</dc:creator>
  <cp:lastModifiedBy>Schackmann, Ren</cp:lastModifiedBy>
  <cp:revision>67</cp:revision>
  <dcterms:created xsi:type="dcterms:W3CDTF">2016-02-01T14:18:10Z</dcterms:created>
  <dcterms:modified xsi:type="dcterms:W3CDTF">2016-10-11T15:35:50Z</dcterms:modified>
</cp:coreProperties>
</file>